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5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6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11" saveSubsetFonts="1">
  <p:sldMasterIdLst>
    <p:sldMasterId id="2147483660" r:id="rId5"/>
    <p:sldMasterId id="2147483763" r:id="rId6"/>
    <p:sldMasterId id="2147483789" r:id="rId7"/>
  </p:sldMasterIdLst>
  <p:notesMasterIdLst>
    <p:notesMasterId r:id="rId29"/>
  </p:notesMasterIdLst>
  <p:sldIdLst>
    <p:sldId id="1213" r:id="rId8"/>
    <p:sldId id="1214" r:id="rId9"/>
    <p:sldId id="1160" r:id="rId10"/>
    <p:sldId id="1216" r:id="rId11"/>
    <p:sldId id="1218" r:id="rId12"/>
    <p:sldId id="469" r:id="rId13"/>
    <p:sldId id="1220" r:id="rId14"/>
    <p:sldId id="1222" r:id="rId15"/>
    <p:sldId id="1224" r:id="rId16"/>
    <p:sldId id="1226" r:id="rId17"/>
    <p:sldId id="1189" r:id="rId18"/>
    <p:sldId id="1228" r:id="rId19"/>
    <p:sldId id="1230" r:id="rId20"/>
    <p:sldId id="1233" r:id="rId21"/>
    <p:sldId id="1232" r:id="rId22"/>
    <p:sldId id="1235" r:id="rId23"/>
    <p:sldId id="1237" r:id="rId24"/>
    <p:sldId id="1239" r:id="rId25"/>
    <p:sldId id="1241" r:id="rId26"/>
    <p:sldId id="1243" r:id="rId27"/>
    <p:sldId id="1192" r:id="rId28"/>
  </p:sldIdLst>
  <p:sldSz cx="9145588" cy="5145088"/>
  <p:notesSz cx="6858000" cy="9144000"/>
  <p:custDataLst>
    <p:tags r:id="rId30"/>
  </p:custDataLst>
  <p:defaultTextStyle>
    <a:defPPr>
      <a:defRPr lang="en-US"/>
    </a:defPPr>
    <a:lvl1pPr marL="0" algn="l" defTabSz="6857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66" algn="l" defTabSz="6857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31" algn="l" defTabSz="6857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597" algn="l" defTabSz="6857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463" algn="l" defTabSz="6857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329" algn="l" defTabSz="6857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194" algn="l" defTabSz="6857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060" algn="l" defTabSz="6857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925" algn="l" defTabSz="6857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orient="horz" pos="1621" userDrawn="1">
          <p15:clr>
            <a:srgbClr val="A4A3A4"/>
          </p15:clr>
        </p15:guide>
        <p15:guide id="5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el Balla Avni" initials="YBA" lastIdx="2" clrIdx="0">
    <p:extLst>
      <p:ext uri="{19B8F6BF-5375-455C-9EA6-DF929625EA0E}">
        <p15:presenceInfo xmlns:p15="http://schemas.microsoft.com/office/powerpoint/2012/main" userId="S-1-5-21-1478584003-1128799915-1539857752-39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00"/>
    <a:srgbClr val="EBB900"/>
    <a:srgbClr val="FDBC2B"/>
    <a:srgbClr val="FFFFFA"/>
    <a:srgbClr val="1C3DB4"/>
    <a:srgbClr val="8CB240"/>
    <a:srgbClr val="FFFE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ללא סגנון, ללא רשת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3734" autoAdjust="0"/>
  </p:normalViewPr>
  <p:slideViewPr>
    <p:cSldViewPr snapToGrid="0">
      <p:cViewPr varScale="1">
        <p:scale>
          <a:sx n="86" d="100"/>
          <a:sy n="86" d="100"/>
        </p:scale>
        <p:origin x="484" y="40"/>
      </p:cViewPr>
      <p:guideLst>
        <p:guide orient="horz" pos="2160"/>
        <p:guide pos="3840"/>
        <p:guide orient="horz" pos="1621"/>
        <p:guide pos="2881"/>
      </p:guideLst>
    </p:cSldViewPr>
  </p:slideViewPr>
  <p:outlineViewPr>
    <p:cViewPr>
      <p:scale>
        <a:sx n="33" d="100"/>
        <a:sy n="33" d="100"/>
      </p:scale>
      <p:origin x="0" y="-639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USER\Desktop\&#1504;&#1514;&#1493;&#1504;&#1497;&#1501;%20&#1500;&#1496;&#1489;&#1512;&#1497;&#1492;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C:\Users\USER\Desktop\&#1504;&#1514;&#1493;&#1504;&#1497;&#1501;%20&#1500;&#1496;&#1489;&#1512;&#1497;&#1492;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C:\Users\USER\Desktop\&#1504;&#1514;&#1493;&#1504;&#1497;&#1501;%20&#1500;&#1496;&#1489;&#1512;&#1497;&#1492;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USER\AppData\Local\Microsoft\Windows\INetCache\Content.Outlook\QTIVT4Y2\&#1504;&#1514;&#1493;&#1504;&#1497;&#1501;%20&#1500;&#1496;&#1489;&#1512;&#1497;&#1492;%20(00000002)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USER\AppData\Local\Microsoft\Windows\INetCache\Content.Outlook\QTIVT4Y2\&#1504;&#1514;&#1493;&#1504;&#1497;&#1501;%20&#1500;&#1496;&#1489;&#1512;&#1497;&#1492;%20(00000002)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USER\Desktop\&#1504;&#1514;&#1493;&#1504;&#1497;&#1501;%20&#1500;&#1496;&#1489;&#1512;&#1497;&#1492;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'[נתונים לטבריה.xlsx]נתונים כללים'!$C$1</c:f>
              <c:strCache>
                <c:ptCount val="1"/>
                <c:pt idx="0">
                  <c:v>דורשי עבודה פעילים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'[נתונים לטבריה.xlsx]נתונים כללים'!$B$2:$B$18</c:f>
              <c:numCache>
                <c:formatCode>m/d/yyyy</c:formatCode>
                <c:ptCount val="17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</c:numCache>
            </c:numRef>
          </c:cat>
          <c:val>
            <c:numRef>
              <c:f>'[נתונים לטבריה.xlsx]נתונים כללים'!$C$2:$C$18</c:f>
              <c:numCache>
                <c:formatCode>General</c:formatCode>
                <c:ptCount val="17"/>
                <c:pt idx="0">
                  <c:v>1227</c:v>
                </c:pt>
                <c:pt idx="1">
                  <c:v>1190</c:v>
                </c:pt>
                <c:pt idx="2">
                  <c:v>6764</c:v>
                </c:pt>
                <c:pt idx="3">
                  <c:v>7323</c:v>
                </c:pt>
                <c:pt idx="4">
                  <c:v>6496</c:v>
                </c:pt>
                <c:pt idx="5">
                  <c:v>4067</c:v>
                </c:pt>
                <c:pt idx="6">
                  <c:v>3822</c:v>
                </c:pt>
                <c:pt idx="7">
                  <c:v>3848</c:v>
                </c:pt>
                <c:pt idx="8">
                  <c:v>5350</c:v>
                </c:pt>
                <c:pt idx="9">
                  <c:v>5661</c:v>
                </c:pt>
                <c:pt idx="10">
                  <c:v>5341</c:v>
                </c:pt>
                <c:pt idx="11">
                  <c:v>5387</c:v>
                </c:pt>
                <c:pt idx="12">
                  <c:v>5971</c:v>
                </c:pt>
                <c:pt idx="13">
                  <c:v>5999</c:v>
                </c:pt>
                <c:pt idx="14">
                  <c:v>5264</c:v>
                </c:pt>
                <c:pt idx="15">
                  <c:v>4524</c:v>
                </c:pt>
                <c:pt idx="16">
                  <c:v>4236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DE-43C8-AAD9-8EA55A23D46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472083312"/>
        <c:axId val="472083640"/>
      </c:lineChart>
      <c:dateAx>
        <c:axId val="47208331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472083640"/>
        <c:crosses val="autoZero"/>
        <c:auto val="1"/>
        <c:lblOffset val="100"/>
        <c:baseTimeUnit val="months"/>
      </c:dateAx>
      <c:valAx>
        <c:axId val="472083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472083312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 sz="1200">
          <a:solidFill>
            <a:srgbClr val="000000"/>
          </a:solidFill>
        </a:defRPr>
      </a:pPr>
      <a:endParaRPr lang="he-IL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36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62CFEE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44D-45EA-A476-903D991F135C}"/>
              </c:ext>
            </c:extLst>
          </c:dPt>
          <c:dPt>
            <c:idx val="1"/>
            <c:bubble3D val="0"/>
            <c:spPr>
              <a:solidFill>
                <a:srgbClr val="EBB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44D-45EA-A476-903D991F13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44D-45EA-A476-903D991F135C}"/>
              </c:ext>
            </c:extLst>
          </c:dPt>
          <c:dLbls>
            <c:dLbl>
              <c:idx val="0"/>
              <c:layout>
                <c:manualLayout>
                  <c:x val="-0.21866428385871561"/>
                  <c:y val="-0.327233832084725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4D-45EA-A476-903D991F13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'[נתונים לטבריה.xlsx]חרדים'!$M$18:$O$18</c:f>
              <c:numCache>
                <c:formatCode>0%</c:formatCode>
                <c:ptCount val="3"/>
                <c:pt idx="0">
                  <c:v>0.80368532955350813</c:v>
                </c:pt>
                <c:pt idx="1">
                  <c:v>0.17245452397826599</c:v>
                </c:pt>
                <c:pt idx="2">
                  <c:v>2.3860146468225846E-2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44D-45EA-A476-903D991F13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000000"/>
          </a:solidFill>
        </a:defRPr>
      </a:pPr>
      <a:endParaRPr lang="he-IL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BF-48B4-9B9B-D48A51C2109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BF-48B4-9B9B-D48A51C21099}"/>
              </c:ext>
            </c:extLst>
          </c:dPt>
          <c:dLbls>
            <c:dLbl>
              <c:idx val="0"/>
              <c:layout>
                <c:manualLayout>
                  <c:x val="0.11320057875297616"/>
                  <c:y val="-0.1804915514592933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BF-48B4-9B9B-D48A51C21099}"/>
                </c:ext>
              </c:extLst>
            </c:dLbl>
            <c:dLbl>
              <c:idx val="1"/>
              <c:layout>
                <c:manualLayout>
                  <c:x val="-0.12550498948699521"/>
                  <c:y val="0.1804915514592933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BF-48B4-9B9B-D48A51C210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he-IL" sz="1400" b="1" i="0" u="none" strike="noStrike" kern="1200" baseline="0">
                    <a:solidFill>
                      <a:srgbClr val="0C335B"/>
                    </a:solidFill>
                    <a:latin typeface="Segoe UI" panose="020B0502040204020203" pitchFamily="34" charset="0"/>
                    <a:ea typeface="Tahoma" panose="020B0604030504040204" pitchFamily="34" charset="0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'[נתונים לטבריה.xlsx]חרדים'!$A$2:$A$3</c:f>
              <c:strCache>
                <c:ptCount val="2"/>
                <c:pt idx="0">
                  <c:v>גברים</c:v>
                </c:pt>
                <c:pt idx="1">
                  <c:v>נשים</c:v>
                </c:pt>
              </c:strCache>
            </c:strRef>
          </c:cat>
          <c:val>
            <c:numRef>
              <c:f>'[נתונים לטבריה.xlsx]חרדים'!$B$2:$B$3</c:f>
              <c:numCache>
                <c:formatCode>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BF-48B4-9B9B-D48A51C210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rgbClr val="000000"/>
          </a:solidFill>
        </a:defRPr>
      </a:pPr>
      <a:endParaRPr lang="he-IL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he-IL" sz="1400" b="1" i="0" u="none" strike="noStrike" kern="1200" spc="0" baseline="0">
                <a:solidFill>
                  <a:schemeClr val="tx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r>
              <a:rPr lang="he-IL" sz="1400" b="1" kern="1200" dirty="0">
                <a:solidFill>
                  <a:schemeClr val="tx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הנדסאים</a:t>
            </a:r>
          </a:p>
        </c:rich>
      </c:tx>
      <c:layout>
        <c:manualLayout>
          <c:xMode val="edge"/>
          <c:yMode val="edge"/>
          <c:x val="0.36430461495812844"/>
          <c:y val="8.95284104456723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he-IL" sz="1400" b="1" i="0" u="none" strike="noStrike" kern="1200" spc="0" baseline="0">
              <a:solidFill>
                <a:schemeClr val="tx2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defRPr>
          </a:pPr>
          <a:endParaRPr lang="he-I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Segoe UI Light" panose="020B0502040204020203" pitchFamily="34" charset="0"/>
          <a:cs typeface="Segoe UI Light" panose="020B0502040204020203" pitchFamily="34" charset="0"/>
        </a:defRPr>
      </a:pPr>
      <a:endParaRPr lang="he-I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he-IL" sz="1400" b="1" i="0" u="none" strike="noStrike" kern="1200" spc="0" baseline="0">
                <a:solidFill>
                  <a:schemeClr val="tx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r>
              <a:rPr lang="he-IL" sz="1400" b="1" kern="1200" dirty="0">
                <a:solidFill>
                  <a:schemeClr val="tx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הנדסאים</a:t>
            </a:r>
          </a:p>
        </c:rich>
      </c:tx>
      <c:layout>
        <c:manualLayout>
          <c:xMode val="edge"/>
          <c:yMode val="edge"/>
          <c:x val="0.36430461495812844"/>
          <c:y val="8.95284104456723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he-IL" sz="1400" b="1" i="0" u="none" strike="noStrike" kern="1200" spc="0" baseline="0">
              <a:solidFill>
                <a:schemeClr val="tx2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defRPr>
          </a:pPr>
          <a:endParaRPr lang="he-I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Segoe UI Light" panose="020B0502040204020203" pitchFamily="34" charset="0"/>
          <a:cs typeface="Segoe UI Light" panose="020B0502040204020203" pitchFamily="34" charset="0"/>
        </a:defRPr>
      </a:pPr>
      <a:endParaRPr lang="he-I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'[נתונים לטבריה (00000002).xlsx]סוג תביעה'!$B$1</c:f>
              <c:strCache>
                <c:ptCount val="1"/>
                <c:pt idx="0">
                  <c:v>אינו תובע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numRef>
              <c:f>'[נתונים לטבריה (00000002).xlsx]סוג תביעה'!$A$2:$A$17</c:f>
              <c:numCache>
                <c:formatCode>m/d/yyyy</c:formatCode>
                <c:ptCount val="1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</c:numCache>
            </c:numRef>
          </c:cat>
          <c:val>
            <c:numRef>
              <c:f>'[נתונים לטבריה (00000002).xlsx]סוג תביעה'!$B$2:$B$17</c:f>
              <c:numCache>
                <c:formatCode>General</c:formatCode>
                <c:ptCount val="16"/>
                <c:pt idx="0">
                  <c:v>117</c:v>
                </c:pt>
                <c:pt idx="1">
                  <c:v>111</c:v>
                </c:pt>
                <c:pt idx="2">
                  <c:v>132</c:v>
                </c:pt>
                <c:pt idx="3">
                  <c:v>62</c:v>
                </c:pt>
                <c:pt idx="4">
                  <c:v>57</c:v>
                </c:pt>
                <c:pt idx="5">
                  <c:v>83</c:v>
                </c:pt>
                <c:pt idx="6">
                  <c:v>73</c:v>
                </c:pt>
                <c:pt idx="7">
                  <c:v>128</c:v>
                </c:pt>
                <c:pt idx="8">
                  <c:v>85</c:v>
                </c:pt>
                <c:pt idx="9">
                  <c:v>69</c:v>
                </c:pt>
                <c:pt idx="10">
                  <c:v>323</c:v>
                </c:pt>
                <c:pt idx="11">
                  <c:v>730</c:v>
                </c:pt>
                <c:pt idx="12">
                  <c:v>849</c:v>
                </c:pt>
                <c:pt idx="13">
                  <c:v>896</c:v>
                </c:pt>
                <c:pt idx="14">
                  <c:v>872</c:v>
                </c:pt>
                <c:pt idx="15">
                  <c:v>792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A1-4D24-8FDB-1C3F7CC3FDA6}"/>
            </c:ext>
          </c:extLst>
        </c:ser>
        <c:ser>
          <c:idx val="1"/>
          <c:order val="1"/>
          <c:tx>
            <c:strRef>
              <c:f>'[נתונים לטבריה (00000002).xlsx]סוג תביעה'!$C$1</c:f>
              <c:strCache>
                <c:ptCount val="1"/>
                <c:pt idx="0">
                  <c:v>אבטלה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'[נתונים לטבריה (00000002).xlsx]סוג תביעה'!$A$2:$A$17</c:f>
              <c:numCache>
                <c:formatCode>m/d/yyyy</c:formatCode>
                <c:ptCount val="1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</c:numCache>
            </c:numRef>
          </c:cat>
          <c:val>
            <c:numRef>
              <c:f>'[נתונים לטבריה (00000002).xlsx]סוג תביעה'!$C$2:$C$17</c:f>
              <c:numCache>
                <c:formatCode>General</c:formatCode>
                <c:ptCount val="16"/>
                <c:pt idx="0">
                  <c:v>632</c:v>
                </c:pt>
                <c:pt idx="1">
                  <c:v>600</c:v>
                </c:pt>
                <c:pt idx="2">
                  <c:v>5878</c:v>
                </c:pt>
                <c:pt idx="3">
                  <c:v>6379</c:v>
                </c:pt>
                <c:pt idx="4">
                  <c:v>5541</c:v>
                </c:pt>
                <c:pt idx="5">
                  <c:v>3228</c:v>
                </c:pt>
                <c:pt idx="6">
                  <c:v>3005</c:v>
                </c:pt>
                <c:pt idx="7">
                  <c:v>2995</c:v>
                </c:pt>
                <c:pt idx="8">
                  <c:v>4530</c:v>
                </c:pt>
                <c:pt idx="9">
                  <c:v>4799</c:v>
                </c:pt>
                <c:pt idx="10">
                  <c:v>4236</c:v>
                </c:pt>
                <c:pt idx="11">
                  <c:v>3864</c:v>
                </c:pt>
                <c:pt idx="12">
                  <c:v>4325</c:v>
                </c:pt>
                <c:pt idx="13">
                  <c:v>4280</c:v>
                </c:pt>
                <c:pt idx="14">
                  <c:v>3603</c:v>
                </c:pt>
                <c:pt idx="15">
                  <c:v>2994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A1-4D24-8FDB-1C3F7CC3FDA6}"/>
            </c:ext>
          </c:extLst>
        </c:ser>
        <c:ser>
          <c:idx val="2"/>
          <c:order val="2"/>
          <c:tx>
            <c:strRef>
              <c:f>'[נתונים לטבריה (00000002).xlsx]סוג תביעה'!$D$1</c:f>
              <c:strCache>
                <c:ptCount val="1"/>
                <c:pt idx="0">
                  <c:v>ה"ה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numRef>
              <c:f>'[נתונים לטבריה (00000002).xlsx]סוג תביעה'!$A$2:$A$17</c:f>
              <c:numCache>
                <c:formatCode>m/d/yyyy</c:formatCode>
                <c:ptCount val="1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</c:numCache>
            </c:numRef>
          </c:cat>
          <c:val>
            <c:numRef>
              <c:f>'[נתונים לטבריה (00000002).xlsx]סוג תביעה'!$D$2:$D$17</c:f>
              <c:numCache>
                <c:formatCode>General</c:formatCode>
                <c:ptCount val="16"/>
                <c:pt idx="0">
                  <c:v>478</c:v>
                </c:pt>
                <c:pt idx="1">
                  <c:v>479</c:v>
                </c:pt>
                <c:pt idx="2">
                  <c:v>754</c:v>
                </c:pt>
                <c:pt idx="3">
                  <c:v>882</c:v>
                </c:pt>
                <c:pt idx="4">
                  <c:v>898</c:v>
                </c:pt>
                <c:pt idx="5">
                  <c:v>756</c:v>
                </c:pt>
                <c:pt idx="6">
                  <c:v>744</c:v>
                </c:pt>
                <c:pt idx="7">
                  <c:v>725</c:v>
                </c:pt>
                <c:pt idx="8">
                  <c:v>735</c:v>
                </c:pt>
                <c:pt idx="9">
                  <c:v>793</c:v>
                </c:pt>
                <c:pt idx="10">
                  <c:v>782</c:v>
                </c:pt>
                <c:pt idx="11">
                  <c:v>793</c:v>
                </c:pt>
                <c:pt idx="12">
                  <c:v>797</c:v>
                </c:pt>
                <c:pt idx="13">
                  <c:v>823</c:v>
                </c:pt>
                <c:pt idx="14">
                  <c:v>789</c:v>
                </c:pt>
                <c:pt idx="15">
                  <c:v>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A1-4D24-8FDB-1C3F7CC3FD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6031064"/>
        <c:axId val="436032376"/>
        <c:axId val="0"/>
      </c:bar3DChart>
      <c:dateAx>
        <c:axId val="43603106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436032376"/>
        <c:crosses val="autoZero"/>
        <c:auto val="1"/>
        <c:lblOffset val="100"/>
        <c:baseTimeUnit val="months"/>
      </c:dateAx>
      <c:valAx>
        <c:axId val="436032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436031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0000"/>
          </a:solidFill>
        </a:defRPr>
      </a:pPr>
      <a:endParaRPr lang="he-I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'[נתונים לטבריה (00000002).xlsx]סיבת רישום '!$B$1</c:f>
              <c:strCache>
                <c:ptCount val="1"/>
                <c:pt idx="0">
                  <c:v>פיטורין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'[נתונים לטבריה (00000002).xlsx]סיבת רישום '!$A$2:$A$17</c:f>
              <c:numCache>
                <c:formatCode>m/d/yyyy</c:formatCode>
                <c:ptCount val="1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</c:numCache>
            </c:numRef>
          </c:cat>
          <c:val>
            <c:numRef>
              <c:f>'[נתונים לטבריה (00000002).xlsx]סיבת רישום '!$B$2:$B$17</c:f>
              <c:numCache>
                <c:formatCode>General</c:formatCode>
                <c:ptCount val="16"/>
                <c:pt idx="0">
                  <c:v>429</c:v>
                </c:pt>
                <c:pt idx="1">
                  <c:v>437</c:v>
                </c:pt>
                <c:pt idx="2">
                  <c:v>986</c:v>
                </c:pt>
                <c:pt idx="3">
                  <c:v>1060</c:v>
                </c:pt>
                <c:pt idx="4">
                  <c:v>978</c:v>
                </c:pt>
                <c:pt idx="5">
                  <c:v>812</c:v>
                </c:pt>
                <c:pt idx="6">
                  <c:v>820</c:v>
                </c:pt>
                <c:pt idx="7">
                  <c:v>856</c:v>
                </c:pt>
                <c:pt idx="8">
                  <c:v>966</c:v>
                </c:pt>
                <c:pt idx="9">
                  <c:v>1028</c:v>
                </c:pt>
                <c:pt idx="10">
                  <c:v>1123</c:v>
                </c:pt>
                <c:pt idx="11">
                  <c:v>1238</c:v>
                </c:pt>
                <c:pt idx="12">
                  <c:v>1319</c:v>
                </c:pt>
                <c:pt idx="13">
                  <c:v>1338</c:v>
                </c:pt>
                <c:pt idx="14">
                  <c:v>1317</c:v>
                </c:pt>
                <c:pt idx="15">
                  <c:v>1265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A0-49DE-8EEF-2EAA71410D94}"/>
            </c:ext>
          </c:extLst>
        </c:ser>
        <c:ser>
          <c:idx val="1"/>
          <c:order val="1"/>
          <c:tx>
            <c:strRef>
              <c:f>'[נתונים לטבריה (00000002).xlsx]סיבת רישום '!$C$1</c:f>
              <c:strCache>
                <c:ptCount val="1"/>
                <c:pt idx="0">
                  <c:v>התפטרות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'[נתונים לטבריה (00000002).xlsx]סיבת רישום '!$A$2:$A$17</c:f>
              <c:numCache>
                <c:formatCode>m/d/yyyy</c:formatCode>
                <c:ptCount val="1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</c:numCache>
            </c:numRef>
          </c:cat>
          <c:val>
            <c:numRef>
              <c:f>'[נתונים לטבריה (00000002).xlsx]סיבת רישום '!$C$2:$C$17</c:f>
              <c:numCache>
                <c:formatCode>General</c:formatCode>
                <c:ptCount val="16"/>
                <c:pt idx="0">
                  <c:v>60</c:v>
                </c:pt>
                <c:pt idx="1">
                  <c:v>65</c:v>
                </c:pt>
                <c:pt idx="2">
                  <c:v>223</c:v>
                </c:pt>
                <c:pt idx="3">
                  <c:v>240</c:v>
                </c:pt>
                <c:pt idx="4">
                  <c:v>217</c:v>
                </c:pt>
                <c:pt idx="5">
                  <c:v>173</c:v>
                </c:pt>
                <c:pt idx="6">
                  <c:v>184</c:v>
                </c:pt>
                <c:pt idx="7">
                  <c:v>198</c:v>
                </c:pt>
                <c:pt idx="8">
                  <c:v>241</c:v>
                </c:pt>
                <c:pt idx="9">
                  <c:v>268</c:v>
                </c:pt>
                <c:pt idx="10">
                  <c:v>291</c:v>
                </c:pt>
                <c:pt idx="11">
                  <c:v>324</c:v>
                </c:pt>
                <c:pt idx="12">
                  <c:v>343</c:v>
                </c:pt>
                <c:pt idx="13">
                  <c:v>362</c:v>
                </c:pt>
                <c:pt idx="14">
                  <c:v>358</c:v>
                </c:pt>
                <c:pt idx="15">
                  <c:v>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A0-49DE-8EEF-2EAA71410D94}"/>
            </c:ext>
          </c:extLst>
        </c:ser>
        <c:ser>
          <c:idx val="2"/>
          <c:order val="2"/>
          <c:tx>
            <c:strRef>
              <c:f>'[נתונים לטבריה (00000002).xlsx]סיבת רישום '!$D$1</c:f>
              <c:strCache>
                <c:ptCount val="1"/>
                <c:pt idx="0">
                  <c:v>חל"ת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1746031746031746E-3"/>
                  <c:y val="-1.7304319485154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A0-49DE-8EEF-2EAA71410D94}"/>
                </c:ext>
              </c:extLst>
            </c:dLbl>
            <c:dLbl>
              <c:idx val="1"/>
              <c:layout>
                <c:manualLayout>
                  <c:x val="1.5873015873015873E-3"/>
                  <c:y val="-6.2295550146555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A0-49DE-8EEF-2EAA71410D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'[נתונים לטבריה (00000002).xlsx]סיבת רישום '!$A$2:$A$17</c:f>
              <c:numCache>
                <c:formatCode>m/d/yyyy</c:formatCode>
                <c:ptCount val="1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</c:numCache>
            </c:numRef>
          </c:cat>
          <c:val>
            <c:numRef>
              <c:f>'[נתונים לטבריה (00000002).xlsx]סיבת רישום '!$D$2:$D$17</c:f>
              <c:numCache>
                <c:formatCode>General</c:formatCode>
                <c:ptCount val="16"/>
                <c:pt idx="0">
                  <c:v>128</c:v>
                </c:pt>
                <c:pt idx="1">
                  <c:v>90</c:v>
                </c:pt>
                <c:pt idx="2">
                  <c:v>4646</c:v>
                </c:pt>
                <c:pt idx="3">
                  <c:v>5086</c:v>
                </c:pt>
                <c:pt idx="4">
                  <c:v>4383</c:v>
                </c:pt>
                <c:pt idx="5">
                  <c:v>2271</c:v>
                </c:pt>
                <c:pt idx="6">
                  <c:v>1984</c:v>
                </c:pt>
                <c:pt idx="7">
                  <c:v>1919</c:v>
                </c:pt>
                <c:pt idx="8">
                  <c:v>3274</c:v>
                </c:pt>
                <c:pt idx="9">
                  <c:v>3452</c:v>
                </c:pt>
                <c:pt idx="10">
                  <c:v>3002</c:v>
                </c:pt>
                <c:pt idx="11">
                  <c:v>2822</c:v>
                </c:pt>
                <c:pt idx="12">
                  <c:v>3285</c:v>
                </c:pt>
                <c:pt idx="13">
                  <c:v>3260</c:v>
                </c:pt>
                <c:pt idx="14">
                  <c:v>2562</c:v>
                </c:pt>
                <c:pt idx="15">
                  <c:v>1947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FA0-49DE-8EEF-2EAA71410D94}"/>
            </c:ext>
          </c:extLst>
        </c:ser>
        <c:ser>
          <c:idx val="3"/>
          <c:order val="3"/>
          <c:tx>
            <c:strRef>
              <c:f>'[נתונים לטבריה (00000002).xlsx]סיבת רישום '!$E$1</c:f>
              <c:strCache>
                <c:ptCount val="1"/>
                <c:pt idx="0">
                  <c:v>אחר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numRef>
              <c:f>'[נתונים לטבריה (00000002).xlsx]סיבת רישום '!$A$2:$A$17</c:f>
              <c:numCache>
                <c:formatCode>m/d/yyyy</c:formatCode>
                <c:ptCount val="1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</c:numCache>
            </c:numRef>
          </c:cat>
          <c:val>
            <c:numRef>
              <c:f>'[נתונים לטבריה (00000002).xlsx]סיבת רישום '!$E$2:$E$17</c:f>
              <c:numCache>
                <c:formatCode>General</c:formatCode>
                <c:ptCount val="16"/>
                <c:pt idx="0">
                  <c:v>610</c:v>
                </c:pt>
                <c:pt idx="1">
                  <c:v>598</c:v>
                </c:pt>
                <c:pt idx="2">
                  <c:v>909</c:v>
                </c:pt>
                <c:pt idx="3">
                  <c:v>937</c:v>
                </c:pt>
                <c:pt idx="4">
                  <c:v>918</c:v>
                </c:pt>
                <c:pt idx="5">
                  <c:v>811</c:v>
                </c:pt>
                <c:pt idx="6">
                  <c:v>834</c:v>
                </c:pt>
                <c:pt idx="7">
                  <c:v>875</c:v>
                </c:pt>
                <c:pt idx="8">
                  <c:v>869</c:v>
                </c:pt>
                <c:pt idx="9">
                  <c:v>913</c:v>
                </c:pt>
                <c:pt idx="10">
                  <c:v>925</c:v>
                </c:pt>
                <c:pt idx="11">
                  <c:v>1003</c:v>
                </c:pt>
                <c:pt idx="12">
                  <c:v>1024</c:v>
                </c:pt>
                <c:pt idx="13">
                  <c:v>1039</c:v>
                </c:pt>
                <c:pt idx="14">
                  <c:v>1027</c:v>
                </c:pt>
                <c:pt idx="15">
                  <c:v>960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FA0-49DE-8EEF-2EAA71410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6693400"/>
        <c:axId val="476695696"/>
        <c:axId val="0"/>
      </c:bar3DChart>
      <c:dateAx>
        <c:axId val="47669340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476695696"/>
        <c:crosses val="autoZero"/>
        <c:auto val="1"/>
        <c:lblOffset val="100"/>
        <c:baseTimeUnit val="months"/>
      </c:dateAx>
      <c:valAx>
        <c:axId val="476695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476693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0000"/>
          </a:solidFill>
        </a:defRPr>
      </a:pPr>
      <a:endParaRPr lang="he-I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'[נתונים לטבריה.xlsx]גילאים'!$B$1</c:f>
              <c:strCache>
                <c:ptCount val="1"/>
                <c:pt idx="0">
                  <c:v> בני 18-24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'[נתונים לטבריה.xlsx]גילאים'!$A$2:$A$17</c:f>
              <c:numCache>
                <c:formatCode>m/d/yyyy</c:formatCode>
                <c:ptCount val="1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</c:numCache>
            </c:numRef>
          </c:cat>
          <c:val>
            <c:numRef>
              <c:f>'[נתונים לטבריה.xlsx]גילאים'!$B$2:$B$17</c:f>
            </c:numRef>
          </c:val>
          <c:smooth val="0"/>
          <c:extLst>
            <c:ext xmlns:c16="http://schemas.microsoft.com/office/drawing/2014/chart" uri="{C3380CC4-5D6E-409C-BE32-E72D297353CC}">
              <c16:uniqueId val="{00000000-1990-401B-B170-5CEDF031BB32}"/>
            </c:ext>
          </c:extLst>
        </c:ser>
        <c:ser>
          <c:idx val="1"/>
          <c:order val="1"/>
          <c:tx>
            <c:strRef>
              <c:f>'[נתונים לטבריה.xlsx]גילאים'!$C$1</c:f>
              <c:strCache>
                <c:ptCount val="1"/>
                <c:pt idx="0">
                  <c:v>בני 25-34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'[נתונים לטבריה.xlsx]גילאים'!$A$2:$A$17</c:f>
              <c:numCache>
                <c:formatCode>m/d/yyyy</c:formatCode>
                <c:ptCount val="1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</c:numCache>
            </c:numRef>
          </c:cat>
          <c:val>
            <c:numRef>
              <c:f>'[נתונים לטבריה.xlsx]גילאים'!$C$2:$C$17</c:f>
            </c:numRef>
          </c:val>
          <c:smooth val="0"/>
          <c:extLst>
            <c:ext xmlns:c16="http://schemas.microsoft.com/office/drawing/2014/chart" uri="{C3380CC4-5D6E-409C-BE32-E72D297353CC}">
              <c16:uniqueId val="{00000001-1990-401B-B170-5CEDF031BB32}"/>
            </c:ext>
          </c:extLst>
        </c:ser>
        <c:ser>
          <c:idx val="2"/>
          <c:order val="2"/>
          <c:tx>
            <c:strRef>
              <c:f>'[נתונים לטבריה.xlsx]גילאים'!$D$1</c:f>
              <c:strCache>
                <c:ptCount val="1"/>
                <c:pt idx="0">
                  <c:v>18-34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'[נתונים לטבריה.xlsx]גילאים'!$A$2:$A$17</c:f>
              <c:numCache>
                <c:formatCode>m/d/yyyy</c:formatCode>
                <c:ptCount val="1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</c:numCache>
            </c:numRef>
          </c:cat>
          <c:val>
            <c:numRef>
              <c:f>'[נתונים לטבריה.xlsx]גילאים'!$D$2:$D$17</c:f>
              <c:numCache>
                <c:formatCode>General</c:formatCode>
                <c:ptCount val="16"/>
                <c:pt idx="0">
                  <c:v>370</c:v>
                </c:pt>
                <c:pt idx="1">
                  <c:v>353</c:v>
                </c:pt>
                <c:pt idx="2">
                  <c:v>3044</c:v>
                </c:pt>
                <c:pt idx="3">
                  <c:v>3280</c:v>
                </c:pt>
                <c:pt idx="4">
                  <c:v>2865</c:v>
                </c:pt>
                <c:pt idx="5">
                  <c:v>1553</c:v>
                </c:pt>
                <c:pt idx="6">
                  <c:v>1484</c:v>
                </c:pt>
                <c:pt idx="7">
                  <c:v>1510</c:v>
                </c:pt>
                <c:pt idx="8">
                  <c:v>2251</c:v>
                </c:pt>
                <c:pt idx="9">
                  <c:v>2432</c:v>
                </c:pt>
                <c:pt idx="10">
                  <c:v>2357</c:v>
                </c:pt>
                <c:pt idx="11">
                  <c:v>2478</c:v>
                </c:pt>
                <c:pt idx="12">
                  <c:v>2775</c:v>
                </c:pt>
                <c:pt idx="13">
                  <c:v>2779</c:v>
                </c:pt>
                <c:pt idx="14">
                  <c:v>2406</c:v>
                </c:pt>
                <c:pt idx="15">
                  <c:v>2062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990-401B-B170-5CEDF031BB32}"/>
            </c:ext>
          </c:extLst>
        </c:ser>
        <c:ser>
          <c:idx val="3"/>
          <c:order val="3"/>
          <c:tx>
            <c:strRef>
              <c:f>'[נתונים לטבריה.xlsx]גילאים'!$E$1</c:f>
              <c:strCache>
                <c:ptCount val="1"/>
                <c:pt idx="0">
                  <c:v>בני 35-44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'[נתונים לטבריה.xlsx]גילאים'!$A$2:$A$17</c:f>
              <c:numCache>
                <c:formatCode>m/d/yyyy</c:formatCode>
                <c:ptCount val="1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</c:numCache>
            </c:numRef>
          </c:cat>
          <c:val>
            <c:numRef>
              <c:f>'[נתונים לטבריה.xlsx]גילאים'!$E$2:$E$17</c:f>
              <c:numCache>
                <c:formatCode>General</c:formatCode>
                <c:ptCount val="16"/>
                <c:pt idx="0">
                  <c:v>249</c:v>
                </c:pt>
                <c:pt idx="1">
                  <c:v>246</c:v>
                </c:pt>
                <c:pt idx="2">
                  <c:v>1301</c:v>
                </c:pt>
                <c:pt idx="3">
                  <c:v>1427</c:v>
                </c:pt>
                <c:pt idx="4">
                  <c:v>1270</c:v>
                </c:pt>
                <c:pt idx="5">
                  <c:v>868</c:v>
                </c:pt>
                <c:pt idx="6">
                  <c:v>840</c:v>
                </c:pt>
                <c:pt idx="7">
                  <c:v>834</c:v>
                </c:pt>
                <c:pt idx="8">
                  <c:v>1069</c:v>
                </c:pt>
                <c:pt idx="9">
                  <c:v>1138</c:v>
                </c:pt>
                <c:pt idx="10">
                  <c:v>1040</c:v>
                </c:pt>
                <c:pt idx="11">
                  <c:v>1025</c:v>
                </c:pt>
                <c:pt idx="12">
                  <c:v>1145</c:v>
                </c:pt>
                <c:pt idx="13">
                  <c:v>1167</c:v>
                </c:pt>
                <c:pt idx="14">
                  <c:v>1041</c:v>
                </c:pt>
                <c:pt idx="15">
                  <c:v>881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990-401B-B170-5CEDF031BB32}"/>
            </c:ext>
          </c:extLst>
        </c:ser>
        <c:ser>
          <c:idx val="4"/>
          <c:order val="4"/>
          <c:tx>
            <c:strRef>
              <c:f>'[נתונים לטבריה.xlsx]גילאים'!$F$1</c:f>
              <c:strCache>
                <c:ptCount val="1"/>
                <c:pt idx="0">
                  <c:v>בני 45-54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'[נתונים לטבריה.xlsx]גילאים'!$A$2:$A$17</c:f>
              <c:numCache>
                <c:formatCode>m/d/yyyy</c:formatCode>
                <c:ptCount val="1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</c:numCache>
            </c:numRef>
          </c:cat>
          <c:val>
            <c:numRef>
              <c:f>'[נתונים לטבריה.xlsx]גילאים'!$F$2:$F$17</c:f>
              <c:numCache>
                <c:formatCode>General</c:formatCode>
                <c:ptCount val="16"/>
                <c:pt idx="0">
                  <c:v>241</c:v>
                </c:pt>
                <c:pt idx="1">
                  <c:v>233</c:v>
                </c:pt>
                <c:pt idx="2">
                  <c:v>1093</c:v>
                </c:pt>
                <c:pt idx="3">
                  <c:v>1164</c:v>
                </c:pt>
                <c:pt idx="4">
                  <c:v>1044</c:v>
                </c:pt>
                <c:pt idx="5">
                  <c:v>733</c:v>
                </c:pt>
                <c:pt idx="6">
                  <c:v>680</c:v>
                </c:pt>
                <c:pt idx="7">
                  <c:v>683</c:v>
                </c:pt>
                <c:pt idx="8">
                  <c:v>946</c:v>
                </c:pt>
                <c:pt idx="9">
                  <c:v>983</c:v>
                </c:pt>
                <c:pt idx="10">
                  <c:v>904</c:v>
                </c:pt>
                <c:pt idx="11">
                  <c:v>884</c:v>
                </c:pt>
                <c:pt idx="12">
                  <c:v>981</c:v>
                </c:pt>
                <c:pt idx="13">
                  <c:v>985</c:v>
                </c:pt>
                <c:pt idx="14">
                  <c:v>842</c:v>
                </c:pt>
                <c:pt idx="15">
                  <c:v>734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990-401B-B170-5CEDF031BB32}"/>
            </c:ext>
          </c:extLst>
        </c:ser>
        <c:ser>
          <c:idx val="5"/>
          <c:order val="5"/>
          <c:tx>
            <c:strRef>
              <c:f>'[נתונים לטבריה.xlsx]גילאים'!$G$1</c:f>
              <c:strCache>
                <c:ptCount val="1"/>
                <c:pt idx="0">
                  <c:v>בני 55-64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'[נתונים לטבריה.xlsx]גילאים'!$A$2:$A$17</c:f>
              <c:numCache>
                <c:formatCode>m/d/yyyy</c:formatCode>
                <c:ptCount val="1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</c:numCache>
            </c:numRef>
          </c:cat>
          <c:val>
            <c:numRef>
              <c:f>'[נתונים לטבריה.xlsx]גילאים'!$G$2:$G$17</c:f>
            </c:numRef>
          </c:val>
          <c:smooth val="0"/>
          <c:extLst>
            <c:ext xmlns:c16="http://schemas.microsoft.com/office/drawing/2014/chart" uri="{C3380CC4-5D6E-409C-BE32-E72D297353CC}">
              <c16:uniqueId val="{00000005-1990-401B-B170-5CEDF031BB32}"/>
            </c:ext>
          </c:extLst>
        </c:ser>
        <c:ser>
          <c:idx val="6"/>
          <c:order val="6"/>
          <c:tx>
            <c:strRef>
              <c:f>'[נתונים לטבריה.xlsx]גילאים'!$H$1</c:f>
              <c:strCache>
                <c:ptCount val="1"/>
                <c:pt idx="0">
                  <c:v>+ בני 65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numRef>
              <c:f>'[נתונים לטבריה.xlsx]גילאים'!$A$2:$A$17</c:f>
              <c:numCache>
                <c:formatCode>m/d/yyyy</c:formatCode>
                <c:ptCount val="1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</c:numCache>
            </c:numRef>
          </c:cat>
          <c:val>
            <c:numRef>
              <c:f>'[נתונים לטבריה.xlsx]גילאים'!$H$2:$H$17</c:f>
            </c:numRef>
          </c:val>
          <c:smooth val="0"/>
          <c:extLst>
            <c:ext xmlns:c16="http://schemas.microsoft.com/office/drawing/2014/chart" uri="{C3380CC4-5D6E-409C-BE32-E72D297353CC}">
              <c16:uniqueId val="{00000006-1990-401B-B170-5CEDF031BB32}"/>
            </c:ext>
          </c:extLst>
        </c:ser>
        <c:ser>
          <c:idx val="7"/>
          <c:order val="7"/>
          <c:tx>
            <c:strRef>
              <c:f>'[נתונים לטבריה.xlsx]גילאים'!$I$1</c:f>
              <c:strCache>
                <c:ptCount val="1"/>
                <c:pt idx="0">
                  <c:v>בני 55+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'[נתונים לטבריה.xlsx]גילאים'!$A$2:$A$17</c:f>
              <c:numCache>
                <c:formatCode>m/d/yyyy</c:formatCode>
                <c:ptCount val="1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</c:numCache>
            </c:numRef>
          </c:cat>
          <c:val>
            <c:numRef>
              <c:f>'[נתונים לטבריה.xlsx]גילאים'!$I$2:$I$17</c:f>
              <c:numCache>
                <c:formatCode>General</c:formatCode>
                <c:ptCount val="16"/>
                <c:pt idx="0">
                  <c:v>363</c:v>
                </c:pt>
                <c:pt idx="1">
                  <c:v>352</c:v>
                </c:pt>
                <c:pt idx="2">
                  <c:v>1309</c:v>
                </c:pt>
                <c:pt idx="3">
                  <c:v>1442</c:v>
                </c:pt>
                <c:pt idx="4">
                  <c:v>1309</c:v>
                </c:pt>
                <c:pt idx="5">
                  <c:v>911</c:v>
                </c:pt>
                <c:pt idx="6">
                  <c:v>813</c:v>
                </c:pt>
                <c:pt idx="7">
                  <c:v>819</c:v>
                </c:pt>
                <c:pt idx="8">
                  <c:v>1077</c:v>
                </c:pt>
                <c:pt idx="9">
                  <c:v>1104</c:v>
                </c:pt>
                <c:pt idx="10">
                  <c:v>1034</c:v>
                </c:pt>
                <c:pt idx="11">
                  <c:v>998</c:v>
                </c:pt>
                <c:pt idx="12">
                  <c:v>1069</c:v>
                </c:pt>
                <c:pt idx="13">
                  <c:v>1067</c:v>
                </c:pt>
                <c:pt idx="14">
                  <c:v>974</c:v>
                </c:pt>
                <c:pt idx="15">
                  <c:v>846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990-401B-B170-5CEDF031BB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9299824"/>
        <c:axId val="479296216"/>
      </c:lineChart>
      <c:dateAx>
        <c:axId val="47929982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479296216"/>
        <c:crosses val="autoZero"/>
        <c:auto val="1"/>
        <c:lblOffset val="100"/>
        <c:baseTimeUnit val="months"/>
      </c:dateAx>
      <c:valAx>
        <c:axId val="479296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479299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ysClr val="windowText" lastClr="000000"/>
          </a:solidFill>
        </a:defRPr>
      </a:pPr>
      <a:endParaRPr lang="he-IL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1146030845323101"/>
          <c:y val="9.37212502070395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he-IL" sz="1800" b="0" i="0" u="none" strike="noStrike" kern="1200" spc="0" baseline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defRPr>
          </a:pPr>
          <a:endParaRPr lang="he-I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גיליון1!$B$1</c:f>
              <c:strCache>
                <c:ptCount val="1"/>
                <c:pt idx="0">
                  <c:v>אקדמאים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C3-4B24-90FD-792341EEC8A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C3-4B24-90FD-792341EEC8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גיליון1!$A$2:$A$3</c:f>
              <c:strCache>
                <c:ptCount val="2"/>
                <c:pt idx="0">
                  <c:v>נשים</c:v>
                </c:pt>
                <c:pt idx="1">
                  <c:v>גברים</c:v>
                </c:pt>
              </c:strCache>
            </c:strRef>
          </c:cat>
          <c:val>
            <c:numRef>
              <c:f>גיליון1!$B$2:$B$3</c:f>
              <c:numCache>
                <c:formatCode>0%</c:formatCode>
                <c:ptCount val="2"/>
                <c:pt idx="0">
                  <c:v>0.62</c:v>
                </c:pt>
                <c:pt idx="1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C3-4B24-90FD-792341EEC8A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Segoe UI Light" panose="020B0502040204020203" pitchFamily="34" charset="0"/>
          <a:cs typeface="Segoe UI Light" panose="020B0502040204020203" pitchFamily="34" charset="0"/>
        </a:defRPr>
      </a:pPr>
      <a:endParaRPr lang="he-I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he-IL" sz="1800" b="0" i="0" u="none" strike="noStrike" kern="1200" spc="0" baseline="0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pPr>
            <a:r>
              <a:rPr lang="he-IL" sz="1800" kern="1200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הנדסאים</a:t>
            </a:r>
          </a:p>
        </c:rich>
      </c:tx>
      <c:layout>
        <c:manualLayout>
          <c:xMode val="edge"/>
          <c:yMode val="edge"/>
          <c:x val="0.36430461495812844"/>
          <c:y val="8.95284104456723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he-IL" sz="1800" b="0" i="0" u="none" strike="noStrike" kern="1200" spc="0" baseline="0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defRPr>
          </a:pPr>
          <a:endParaRPr lang="he-I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גיליון1!$B$1</c:f>
              <c:strCache>
                <c:ptCount val="1"/>
                <c:pt idx="0">
                  <c:v>הנדסאים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62-4DCE-B4DF-E47D7CEF471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62-4DCE-B4DF-E47D7CEF47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he-IL" sz="1197" b="0" i="0" u="none" strike="noStrike" kern="1200" baseline="0">
                    <a:solidFill>
                      <a:schemeClr val="bg1"/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גיליון1!$A$2:$A$3</c:f>
              <c:strCache>
                <c:ptCount val="2"/>
                <c:pt idx="0">
                  <c:v>נשים</c:v>
                </c:pt>
                <c:pt idx="1">
                  <c:v>גברים</c:v>
                </c:pt>
              </c:strCache>
            </c:strRef>
          </c:cat>
          <c:val>
            <c:numRef>
              <c:f>גיליון1!$B$2:$B$3</c:f>
              <c:numCache>
                <c:formatCode>0%</c:formatCode>
                <c:ptCount val="2"/>
                <c:pt idx="0">
                  <c:v>0.2</c:v>
                </c:pt>
                <c:pt idx="1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862-4DCE-B4DF-E47D7CEF471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Segoe UI Light" panose="020B0502040204020203" pitchFamily="34" charset="0"/>
          <a:cs typeface="Segoe UI Light" panose="020B0502040204020203" pitchFamily="34" charset="0"/>
        </a:defRPr>
      </a:pPr>
      <a:endParaRPr lang="he-I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9829329970922683"/>
          <c:y val="0.134480640815322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he-IL" sz="1800" b="0" i="0" u="none" strike="noStrike" kern="1200" spc="0" baseline="0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defRPr>
          </a:pPr>
          <a:endParaRPr lang="he-I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גיליון1!$B$1</c:f>
              <c:strCache>
                <c:ptCount val="1"/>
                <c:pt idx="0">
                  <c:v>לא אקדמאים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8D-45AA-977A-09489215C9F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A8D-45AA-977A-09489215C9FB}"/>
              </c:ext>
            </c:extLst>
          </c:dPt>
          <c:dLbls>
            <c:dLbl>
              <c:idx val="0"/>
              <c:layout>
                <c:manualLayout>
                  <c:x val="-0.14413947968810592"/>
                  <c:y val="4.6465464296245127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8D-45AA-977A-09489215C9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גיליון1!$A$2:$A$3</c:f>
              <c:strCache>
                <c:ptCount val="2"/>
                <c:pt idx="0">
                  <c:v>נשים</c:v>
                </c:pt>
                <c:pt idx="1">
                  <c:v>גברים</c:v>
                </c:pt>
              </c:strCache>
            </c:strRef>
          </c:cat>
          <c:val>
            <c:numRef>
              <c:f>גיליון1!$B$2:$B$3</c:f>
              <c:numCache>
                <c:formatCode>0%</c:formatCode>
                <c:ptCount val="2"/>
                <c:pt idx="0">
                  <c:v>0.51</c:v>
                </c:pt>
                <c:pt idx="1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A8D-45AA-977A-09489215C9F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Segoe UI Light" panose="020B0502040204020203" pitchFamily="34" charset="0"/>
          <a:cs typeface="Segoe UI Light" panose="020B0502040204020203" pitchFamily="34" charset="0"/>
        </a:defRPr>
      </a:pPr>
      <a:endParaRPr lang="he-I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Segoe UI Light" panose="020B0502040204020203" pitchFamily="34" charset="0"/>
          <a:cs typeface="Segoe UI Light" panose="020B0502040204020203" pitchFamily="34" charset="0"/>
        </a:defRPr>
      </a:pPr>
      <a:endParaRPr lang="he-I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he-IL" sz="1400" b="1" i="0" u="none" strike="noStrike" kern="1200" spc="0" baseline="0">
                <a:solidFill>
                  <a:schemeClr val="tx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r>
              <a:rPr lang="he-IL" sz="1400" b="1" kern="1200" dirty="0">
                <a:solidFill>
                  <a:schemeClr val="tx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הנדסאים</a:t>
            </a:r>
          </a:p>
        </c:rich>
      </c:tx>
      <c:layout>
        <c:manualLayout>
          <c:xMode val="edge"/>
          <c:yMode val="edge"/>
          <c:x val="0.36430461495812844"/>
          <c:y val="8.95284104456723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he-IL" sz="1400" b="1" i="0" u="none" strike="noStrike" kern="1200" spc="0" baseline="0">
              <a:solidFill>
                <a:schemeClr val="tx2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defRPr>
          </a:pPr>
          <a:endParaRPr lang="he-I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Segoe UI Light" panose="020B0502040204020203" pitchFamily="34" charset="0"/>
          <a:cs typeface="Segoe UI Light" panose="020B0502040204020203" pitchFamily="34" charset="0"/>
        </a:defRPr>
      </a:pPr>
      <a:endParaRPr lang="he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5T13:30:08.403" idx="2">
    <p:pos x="7670" y="10"/>
    <p:text>להחליף במקום "הוליסטיים" ל"אינטגרטיביים" ולהדגיש בבולד את המילה וגם את "ממוקדי פיתוח קריירה ומבוססי חדשנות ויזמות"</p:text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8D80DE-959F-4AB6-A83F-2E5751FF7E91}" type="doc">
      <dgm:prSet loTypeId="urn:microsoft.com/office/officeart/2005/8/layout/radial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rtl="1"/>
          <a:endParaRPr lang="he-IL"/>
        </a:p>
      </dgm:t>
    </dgm:pt>
    <dgm:pt modelId="{CBA58FFC-EC13-4379-B96E-9853CA41791B}">
      <dgm:prSet phldrT="[טקסט]" custT="1"/>
      <dgm:spPr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466725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10%</a:t>
          </a:r>
        </a:p>
      </dgm:t>
    </dgm:pt>
    <dgm:pt modelId="{F8941115-D002-4794-A87A-603F9749D8E2}" type="parTrans" cxnId="{4DADF2F0-C330-4A11-81C3-B041EECCD4FF}">
      <dgm:prSet/>
      <dgm:spPr/>
      <dgm:t>
        <a:bodyPr/>
        <a:lstStyle/>
        <a:p>
          <a:pPr rtl="1"/>
          <a:endParaRPr lang="he-IL" sz="40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4BFD13FD-5535-4D41-88D3-B39E619F5E35}" type="sibTrans" cxnId="{4DADF2F0-C330-4A11-81C3-B041EECCD4FF}">
      <dgm:prSet/>
      <dgm:spPr/>
      <dgm:t>
        <a:bodyPr/>
        <a:lstStyle/>
        <a:p>
          <a:pPr rtl="1"/>
          <a:endParaRPr lang="he-IL" sz="40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DD8380A4-72C6-4772-B198-1A989305E715}">
      <dgm:prSet phldrT="[טקסט]" custT="1"/>
      <dgm:spPr>
        <a:ln>
          <a:solidFill>
            <a:srgbClr val="002060"/>
          </a:solidFill>
        </a:ln>
      </dgm:spPr>
      <dgm:t>
        <a:bodyPr/>
        <a:lstStyle/>
        <a:p>
          <a:pPr marL="0" lvl="0" indent="0" algn="ctr" defTabSz="466725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עד גיל 45 אקדמאיים - הסבות לאקדמאיים, </a:t>
          </a:r>
          <a:r>
            <a:rPr lang="he-IL" sz="1200" b="1" kern="1200" dirty="0" err="1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ייעוצים</a:t>
          </a: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, כישורים ומיומנויות, הכשרה מקצועית</a:t>
          </a:r>
        </a:p>
      </dgm:t>
    </dgm:pt>
    <dgm:pt modelId="{4655C565-C280-4C51-86E7-71D9DA98665C}" type="parTrans" cxnId="{2EB92FBE-FDBD-4AFD-B98B-1BD1EAD2F984}">
      <dgm:prSet/>
      <dgm:spPr/>
      <dgm:t>
        <a:bodyPr/>
        <a:lstStyle/>
        <a:p>
          <a:pPr rtl="1"/>
          <a:endParaRPr lang="he-IL" sz="40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76487E9-98E0-4628-BA5C-7F07EFA11C56}" type="sibTrans" cxnId="{2EB92FBE-FDBD-4AFD-B98B-1BD1EAD2F984}">
      <dgm:prSet/>
      <dgm:spPr/>
      <dgm:t>
        <a:bodyPr/>
        <a:lstStyle/>
        <a:p>
          <a:pPr rtl="1"/>
          <a:endParaRPr lang="he-IL" sz="40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B24E0F7C-7876-4601-A02A-97A262A150C6}">
      <dgm:prSet phldrT="[טקסט]" custT="1"/>
      <dgm:spPr>
        <a:ln/>
      </dgm:spPr>
      <dgm:t>
        <a:bodyPr spcFirstLastPara="0" vert="horz" wrap="square" lIns="68589" tIns="34295" rIns="68589" bIns="34295" numCol="1" spcCol="1270" rtlCol="0" anchor="ctr" anchorCtr="0"/>
        <a:lstStyle/>
        <a:p>
          <a:pPr marL="0" lvl="0" indent="0" algn="ctr" defTabSz="466725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עד גיל 45 בעלי השכלה יסודית עד תיכון חלקי</a:t>
          </a:r>
        </a:p>
        <a:p>
          <a:pPr marL="0" lvl="0" indent="0" algn="ctr" defTabSz="466725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פוטנציאל להכשרה </a:t>
          </a: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rPr>
            <a:t>מקצועית</a:t>
          </a:r>
        </a:p>
      </dgm:t>
    </dgm:pt>
    <dgm:pt modelId="{81564CBA-6E5A-40DD-B258-094CC8EFBC8E}" type="parTrans" cxnId="{3C69B446-45C0-46BB-A77F-E97DAD86EBB1}">
      <dgm:prSet/>
      <dgm:spPr/>
      <dgm:t>
        <a:bodyPr/>
        <a:lstStyle/>
        <a:p>
          <a:pPr rtl="1"/>
          <a:endParaRPr lang="he-IL" sz="40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06D4A97A-ED59-4EA3-84A4-218A1F2079A5}" type="sibTrans" cxnId="{3C69B446-45C0-46BB-A77F-E97DAD86EBB1}">
      <dgm:prSet/>
      <dgm:spPr/>
      <dgm:t>
        <a:bodyPr/>
        <a:lstStyle/>
        <a:p>
          <a:pPr rtl="1"/>
          <a:endParaRPr lang="he-IL" sz="40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44DD853F-DCFC-47A8-9C37-BB7BD65EA200}" type="pres">
      <dgm:prSet presAssocID="{448D80DE-959F-4AB6-A83F-2E5751FF7E9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D14AFF2-130D-4DC4-9525-643AC9FD97B0}" type="pres">
      <dgm:prSet presAssocID="{CBA58FFC-EC13-4379-B96E-9853CA41791B}" presName="centerShape" presStyleLbl="node0" presStyleIdx="0" presStyleCnt="1" custScaleX="68614" custScaleY="68718"/>
      <dgm:spPr>
        <a:xfrm>
          <a:off x="2644138" y="1217556"/>
          <a:ext cx="792483" cy="793684"/>
        </a:xfrm>
        <a:prstGeom prst="ellipse">
          <a:avLst/>
        </a:prstGeom>
      </dgm:spPr>
    </dgm:pt>
    <dgm:pt modelId="{53B378B2-2872-4530-82F6-93F175A54590}" type="pres">
      <dgm:prSet presAssocID="{DD8380A4-72C6-4772-B198-1A989305E715}" presName="node" presStyleLbl="node1" presStyleIdx="0" presStyleCnt="2" custScaleX="194380" custScaleY="178924">
        <dgm:presLayoutVars>
          <dgm:bulletEnabled val="1"/>
        </dgm:presLayoutVars>
      </dgm:prSet>
      <dgm:spPr/>
    </dgm:pt>
    <dgm:pt modelId="{41514D54-CE3D-41F0-821C-032D5BDD25DC}" type="pres">
      <dgm:prSet presAssocID="{DD8380A4-72C6-4772-B198-1A989305E715}" presName="dummy" presStyleCnt="0"/>
      <dgm:spPr/>
    </dgm:pt>
    <dgm:pt modelId="{7099C243-877D-4342-9763-0434C2A2C705}" type="pres">
      <dgm:prSet presAssocID="{676487E9-98E0-4628-BA5C-7F07EFA11C56}" presName="sibTrans" presStyleLbl="sibTrans2D1" presStyleIdx="0" presStyleCnt="2"/>
      <dgm:spPr/>
    </dgm:pt>
    <dgm:pt modelId="{496853E8-1C8E-4E94-97C5-A26E61031AB0}" type="pres">
      <dgm:prSet presAssocID="{B24E0F7C-7876-4601-A02A-97A262A150C6}" presName="node" presStyleLbl="node1" presStyleIdx="1" presStyleCnt="2" custScaleX="188356" custScaleY="187278" custRadScaleRad="100606">
        <dgm:presLayoutVars>
          <dgm:bulletEnabled val="1"/>
        </dgm:presLayoutVars>
      </dgm:prSet>
      <dgm:spPr>
        <a:xfrm>
          <a:off x="2278958" y="2083245"/>
          <a:ext cx="1522842" cy="1514127"/>
        </a:xfrm>
        <a:prstGeom prst="ellipse">
          <a:avLst/>
        </a:prstGeom>
      </dgm:spPr>
    </dgm:pt>
    <dgm:pt modelId="{84E7E0DD-5014-4376-A394-569B9CDF9981}" type="pres">
      <dgm:prSet presAssocID="{B24E0F7C-7876-4601-A02A-97A262A150C6}" presName="dummy" presStyleCnt="0"/>
      <dgm:spPr/>
    </dgm:pt>
    <dgm:pt modelId="{D92B0DB5-7A78-42A4-AAD3-E0FF79A61328}" type="pres">
      <dgm:prSet presAssocID="{06D4A97A-ED59-4EA3-84A4-218A1F2079A5}" presName="sibTrans" presStyleLbl="sibTrans2D1" presStyleIdx="1" presStyleCnt="2"/>
      <dgm:spPr/>
    </dgm:pt>
  </dgm:ptLst>
  <dgm:cxnLst>
    <dgm:cxn modelId="{ADBA1A15-73B0-4EF4-B59D-0C64A10489A1}" type="presOf" srcId="{448D80DE-959F-4AB6-A83F-2E5751FF7E91}" destId="{44DD853F-DCFC-47A8-9C37-BB7BD65EA200}" srcOrd="0" destOrd="0" presId="urn:microsoft.com/office/officeart/2005/8/layout/radial6"/>
    <dgm:cxn modelId="{3C69B446-45C0-46BB-A77F-E97DAD86EBB1}" srcId="{CBA58FFC-EC13-4379-B96E-9853CA41791B}" destId="{B24E0F7C-7876-4601-A02A-97A262A150C6}" srcOrd="1" destOrd="0" parTransId="{81564CBA-6E5A-40DD-B258-094CC8EFBC8E}" sibTransId="{06D4A97A-ED59-4EA3-84A4-218A1F2079A5}"/>
    <dgm:cxn modelId="{AD1AA288-28F3-443D-93CC-5055C5C23C82}" type="presOf" srcId="{676487E9-98E0-4628-BA5C-7F07EFA11C56}" destId="{7099C243-877D-4342-9763-0434C2A2C705}" srcOrd="0" destOrd="0" presId="urn:microsoft.com/office/officeart/2005/8/layout/radial6"/>
    <dgm:cxn modelId="{A56C238C-DF4C-4DE4-A820-E68DCA8470EC}" type="presOf" srcId="{CBA58FFC-EC13-4379-B96E-9853CA41791B}" destId="{FD14AFF2-130D-4DC4-9525-643AC9FD97B0}" srcOrd="0" destOrd="0" presId="urn:microsoft.com/office/officeart/2005/8/layout/radial6"/>
    <dgm:cxn modelId="{204BFEA3-D8C9-4DFC-91AC-A92F806AC9B8}" type="presOf" srcId="{06D4A97A-ED59-4EA3-84A4-218A1F2079A5}" destId="{D92B0DB5-7A78-42A4-AAD3-E0FF79A61328}" srcOrd="0" destOrd="0" presId="urn:microsoft.com/office/officeart/2005/8/layout/radial6"/>
    <dgm:cxn modelId="{B8A2E1A7-F462-460A-846E-A893C0D4921E}" type="presOf" srcId="{DD8380A4-72C6-4772-B198-1A989305E715}" destId="{53B378B2-2872-4530-82F6-93F175A54590}" srcOrd="0" destOrd="0" presId="urn:microsoft.com/office/officeart/2005/8/layout/radial6"/>
    <dgm:cxn modelId="{2EB92FBE-FDBD-4AFD-B98B-1BD1EAD2F984}" srcId="{CBA58FFC-EC13-4379-B96E-9853CA41791B}" destId="{DD8380A4-72C6-4772-B198-1A989305E715}" srcOrd="0" destOrd="0" parTransId="{4655C565-C280-4C51-86E7-71D9DA98665C}" sibTransId="{676487E9-98E0-4628-BA5C-7F07EFA11C56}"/>
    <dgm:cxn modelId="{10916DD9-5E74-46DB-8888-89563E3F3741}" type="presOf" srcId="{B24E0F7C-7876-4601-A02A-97A262A150C6}" destId="{496853E8-1C8E-4E94-97C5-A26E61031AB0}" srcOrd="0" destOrd="0" presId="urn:microsoft.com/office/officeart/2005/8/layout/radial6"/>
    <dgm:cxn modelId="{4DADF2F0-C330-4A11-81C3-B041EECCD4FF}" srcId="{448D80DE-959F-4AB6-A83F-2E5751FF7E91}" destId="{CBA58FFC-EC13-4379-B96E-9853CA41791B}" srcOrd="0" destOrd="0" parTransId="{F8941115-D002-4794-A87A-603F9749D8E2}" sibTransId="{4BFD13FD-5535-4D41-88D3-B39E619F5E35}"/>
    <dgm:cxn modelId="{B229EE20-3E16-4ADC-A50D-78D76E9A284D}" type="presParOf" srcId="{44DD853F-DCFC-47A8-9C37-BB7BD65EA200}" destId="{FD14AFF2-130D-4DC4-9525-643AC9FD97B0}" srcOrd="0" destOrd="0" presId="urn:microsoft.com/office/officeart/2005/8/layout/radial6"/>
    <dgm:cxn modelId="{B4F61CBC-4A0D-4D52-B47F-B37304EA25C3}" type="presParOf" srcId="{44DD853F-DCFC-47A8-9C37-BB7BD65EA200}" destId="{53B378B2-2872-4530-82F6-93F175A54590}" srcOrd="1" destOrd="0" presId="urn:microsoft.com/office/officeart/2005/8/layout/radial6"/>
    <dgm:cxn modelId="{62B08E49-1C5F-4E6B-BDD9-2369584E8897}" type="presParOf" srcId="{44DD853F-DCFC-47A8-9C37-BB7BD65EA200}" destId="{41514D54-CE3D-41F0-821C-032D5BDD25DC}" srcOrd="2" destOrd="0" presId="urn:microsoft.com/office/officeart/2005/8/layout/radial6"/>
    <dgm:cxn modelId="{096D660A-4138-487D-9303-D323E3F6BD37}" type="presParOf" srcId="{44DD853F-DCFC-47A8-9C37-BB7BD65EA200}" destId="{7099C243-877D-4342-9763-0434C2A2C705}" srcOrd="3" destOrd="0" presId="urn:microsoft.com/office/officeart/2005/8/layout/radial6"/>
    <dgm:cxn modelId="{71F7CD3F-4DED-429B-B724-908DEF7EDE50}" type="presParOf" srcId="{44DD853F-DCFC-47A8-9C37-BB7BD65EA200}" destId="{496853E8-1C8E-4E94-97C5-A26E61031AB0}" srcOrd="4" destOrd="0" presId="urn:microsoft.com/office/officeart/2005/8/layout/radial6"/>
    <dgm:cxn modelId="{5E57AB22-54AF-4D72-8D01-5FEB54998ECF}" type="presParOf" srcId="{44DD853F-DCFC-47A8-9C37-BB7BD65EA200}" destId="{84E7E0DD-5014-4376-A394-569B9CDF9981}" srcOrd="5" destOrd="0" presId="urn:microsoft.com/office/officeart/2005/8/layout/radial6"/>
    <dgm:cxn modelId="{B47619B2-D5C2-4F62-8CA0-93FA122B481B}" type="presParOf" srcId="{44DD853F-DCFC-47A8-9C37-BB7BD65EA200}" destId="{D92B0DB5-7A78-42A4-AAD3-E0FF79A61328}" srcOrd="6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73A8D7-E84D-4D77-9204-9BFE5FD15E72}" type="doc">
      <dgm:prSet loTypeId="urn:microsoft.com/office/officeart/2005/8/layout/h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rtl="1"/>
          <a:endParaRPr lang="he-IL"/>
        </a:p>
      </dgm:t>
    </dgm:pt>
    <dgm:pt modelId="{F12131CB-5AB0-4950-9AAD-EB95B6C9F089}">
      <dgm:prSet phldrT="[טקסט]" custT="1"/>
      <dgm:spPr/>
      <dgm:t>
        <a:bodyPr vert="horz" lIns="68592" tIns="34296" rIns="68592" bIns="34296" rtlCol="1"/>
        <a:lstStyle/>
        <a:p>
          <a:pPr rtl="1"/>
          <a:r>
            <a:rPr lang="he-IL" sz="1400" b="1" kern="1200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כלי</a:t>
          </a:r>
          <a:r>
            <a:rPr lang="he-IL" sz="1400" b="1" kern="1200" dirty="0">
              <a:latin typeface="Tahoma" panose="020B0604030504040204" pitchFamily="34" charset="0"/>
              <a:ea typeface="Tahoma" panose="020B0604030504040204" pitchFamily="34" charset="0"/>
              <a:cs typeface="+mn-cs"/>
            </a:rPr>
            <a:t> </a:t>
          </a:r>
          <a:r>
            <a:rPr lang="he-IL" sz="1400" b="1" kern="1200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תמיכה</a:t>
          </a:r>
          <a:r>
            <a:rPr lang="he-IL" sz="1400" b="1" kern="1200" dirty="0">
              <a:latin typeface="Tahoma" panose="020B0604030504040204" pitchFamily="34" charset="0"/>
              <a:ea typeface="Tahoma" panose="020B0604030504040204" pitchFamily="34" charset="0"/>
              <a:cs typeface="+mn-cs"/>
            </a:rPr>
            <a:t> </a:t>
          </a:r>
          <a:r>
            <a:rPr lang="he-IL" sz="1400" b="1" kern="1200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למעסיקים</a:t>
          </a:r>
        </a:p>
      </dgm:t>
    </dgm:pt>
    <dgm:pt modelId="{EC853FE8-1150-428B-9167-921826E1B938}" type="parTrans" cxnId="{01328BCA-32F0-4836-B93E-670D7FCB8CF7}">
      <dgm:prSet/>
      <dgm:spPr/>
      <dgm:t>
        <a:bodyPr/>
        <a:lstStyle/>
        <a:p>
          <a:pPr rtl="1"/>
          <a:endParaRPr lang="he-IL" sz="1400">
            <a:solidFill>
              <a:srgbClr val="000000"/>
            </a:solidFill>
            <a:cs typeface="+mn-cs"/>
          </a:endParaRPr>
        </a:p>
      </dgm:t>
    </dgm:pt>
    <dgm:pt modelId="{AFD52241-9DEC-42AF-9E9E-298D36154DFC}" type="sibTrans" cxnId="{01328BCA-32F0-4836-B93E-670D7FCB8CF7}">
      <dgm:prSet/>
      <dgm:spPr/>
      <dgm:t>
        <a:bodyPr/>
        <a:lstStyle/>
        <a:p>
          <a:pPr rtl="1"/>
          <a:endParaRPr lang="he-IL" sz="1400">
            <a:solidFill>
              <a:srgbClr val="000000"/>
            </a:solidFill>
            <a:cs typeface="+mn-cs"/>
          </a:endParaRPr>
        </a:p>
      </dgm:t>
    </dgm:pt>
    <dgm:pt modelId="{64863416-80D2-4D7E-A000-84CA3D235AB2}">
      <dgm:prSet phldrT="[טקסט]" custT="1"/>
      <dgm:spPr/>
      <dgm:t>
        <a:bodyPr vert="horz" lIns="68592" tIns="34296" rIns="68592" bIns="34296" rtlCol="1"/>
        <a:lstStyle/>
        <a:p>
          <a:pPr rtl="1"/>
          <a:r>
            <a:rPr lang="he-IL" sz="1400" b="1" kern="1200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תוכניות</a:t>
          </a:r>
          <a:r>
            <a:rPr lang="he-IL" sz="1400" b="1" kern="1200" dirty="0">
              <a:latin typeface="Tahoma" panose="020B0604030504040204" pitchFamily="34" charset="0"/>
              <a:ea typeface="Tahoma" panose="020B0604030504040204" pitchFamily="34" charset="0"/>
              <a:cs typeface="+mn-cs"/>
            </a:rPr>
            <a:t> </a:t>
          </a:r>
          <a:r>
            <a:rPr lang="he-IL" sz="1400" b="1" kern="1200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השמה</a:t>
          </a:r>
        </a:p>
      </dgm:t>
    </dgm:pt>
    <dgm:pt modelId="{5C5123A1-685A-4CD7-970B-0C1D99A6FF78}" type="parTrans" cxnId="{C7BE416A-5564-4FB6-844E-29FD4F77DC00}">
      <dgm:prSet/>
      <dgm:spPr/>
      <dgm:t>
        <a:bodyPr/>
        <a:lstStyle/>
        <a:p>
          <a:pPr rtl="1"/>
          <a:endParaRPr lang="he-IL" sz="1400">
            <a:solidFill>
              <a:srgbClr val="000000"/>
            </a:solidFill>
            <a:cs typeface="+mn-cs"/>
          </a:endParaRPr>
        </a:p>
      </dgm:t>
    </dgm:pt>
    <dgm:pt modelId="{906FD987-4658-4819-8E48-86A97B30745A}" type="sibTrans" cxnId="{C7BE416A-5564-4FB6-844E-29FD4F77DC00}">
      <dgm:prSet/>
      <dgm:spPr/>
      <dgm:t>
        <a:bodyPr/>
        <a:lstStyle/>
        <a:p>
          <a:pPr rtl="1"/>
          <a:endParaRPr lang="he-IL" sz="1400">
            <a:solidFill>
              <a:srgbClr val="000000"/>
            </a:solidFill>
            <a:cs typeface="+mn-cs"/>
          </a:endParaRPr>
        </a:p>
      </dgm:t>
    </dgm:pt>
    <dgm:pt modelId="{BF76A434-1EDC-45FC-8D93-CAE3643FEEB4}">
      <dgm:prSet phldrT="[טקסט]" custT="1"/>
      <dgm:spPr/>
      <dgm:t>
        <a:bodyPr vert="horz" lIns="68592" tIns="34296" rIns="68592" bIns="34296" rtlCol="1"/>
        <a:lstStyle/>
        <a:p>
          <a:pPr rtl="1"/>
          <a:r>
            <a:rPr lang="he-IL" sz="1400" b="1" kern="1200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ייעוץ</a:t>
          </a:r>
          <a:r>
            <a:rPr lang="he-IL" sz="1400" b="1" kern="1200" dirty="0">
              <a:latin typeface="Tahoma" panose="020B0604030504040204" pitchFamily="34" charset="0"/>
              <a:ea typeface="Tahoma" panose="020B0604030504040204" pitchFamily="34" charset="0"/>
              <a:cs typeface="+mn-cs"/>
            </a:rPr>
            <a:t> </a:t>
          </a:r>
          <a:r>
            <a:rPr lang="he-IL" sz="1400" b="1" kern="1200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והכוון</a:t>
          </a:r>
        </a:p>
      </dgm:t>
    </dgm:pt>
    <dgm:pt modelId="{0971F176-40DD-44FC-AB7D-1A2F1AFC1CB8}" type="parTrans" cxnId="{E20292FB-74B0-4A4D-9C98-795163D413DE}">
      <dgm:prSet/>
      <dgm:spPr/>
      <dgm:t>
        <a:bodyPr/>
        <a:lstStyle/>
        <a:p>
          <a:pPr rtl="1"/>
          <a:endParaRPr lang="he-IL" sz="1400">
            <a:solidFill>
              <a:srgbClr val="000000"/>
            </a:solidFill>
            <a:cs typeface="+mn-cs"/>
          </a:endParaRPr>
        </a:p>
      </dgm:t>
    </dgm:pt>
    <dgm:pt modelId="{10BDB35C-D5AE-47AB-A2C5-05C0376DB810}" type="sibTrans" cxnId="{E20292FB-74B0-4A4D-9C98-795163D413DE}">
      <dgm:prSet/>
      <dgm:spPr/>
      <dgm:t>
        <a:bodyPr/>
        <a:lstStyle/>
        <a:p>
          <a:pPr rtl="1"/>
          <a:endParaRPr lang="he-IL" sz="1400">
            <a:solidFill>
              <a:srgbClr val="000000"/>
            </a:solidFill>
            <a:cs typeface="+mn-cs"/>
          </a:endParaRPr>
        </a:p>
      </dgm:t>
    </dgm:pt>
    <dgm:pt modelId="{BAC110F5-8E1D-4B43-9EB7-CA790B62C318}">
      <dgm:prSet custT="1"/>
      <dgm:spPr/>
      <dgm:t>
        <a:bodyPr vert="horz" lIns="68592" tIns="34296" rIns="68592" bIns="34296" rtlCol="1"/>
        <a:lstStyle/>
        <a:p>
          <a:pPr rtl="1"/>
          <a:r>
            <a:rPr lang="he-IL" sz="1400" b="1" kern="1200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סדנאות</a:t>
          </a:r>
        </a:p>
      </dgm:t>
    </dgm:pt>
    <dgm:pt modelId="{ABE5C38B-8A72-4343-BB2D-831F17C73EDE}" type="parTrans" cxnId="{BF0C7721-5F7C-408A-902F-8240A895FAE0}">
      <dgm:prSet/>
      <dgm:spPr/>
      <dgm:t>
        <a:bodyPr/>
        <a:lstStyle/>
        <a:p>
          <a:pPr rtl="1"/>
          <a:endParaRPr lang="he-IL" sz="1400">
            <a:solidFill>
              <a:srgbClr val="000000"/>
            </a:solidFill>
            <a:cs typeface="+mn-cs"/>
          </a:endParaRPr>
        </a:p>
      </dgm:t>
    </dgm:pt>
    <dgm:pt modelId="{4FC0AD72-38D8-4694-A3A5-774504B022C1}" type="sibTrans" cxnId="{BF0C7721-5F7C-408A-902F-8240A895FAE0}">
      <dgm:prSet/>
      <dgm:spPr/>
      <dgm:t>
        <a:bodyPr/>
        <a:lstStyle/>
        <a:p>
          <a:pPr rtl="1"/>
          <a:endParaRPr lang="he-IL" sz="1400">
            <a:solidFill>
              <a:srgbClr val="000000"/>
            </a:solidFill>
            <a:cs typeface="+mn-cs"/>
          </a:endParaRPr>
        </a:p>
      </dgm:t>
    </dgm:pt>
    <dgm:pt modelId="{5E8DD006-EE88-44A0-9DBB-17FC45CBE9A1}">
      <dgm:prSet custT="1"/>
      <dgm:spPr/>
      <dgm:t>
        <a:bodyPr vert="horz" lIns="68592" tIns="34296" rIns="68592" bIns="34296" rtlCol="1"/>
        <a:lstStyle/>
        <a:p>
          <a:pPr rtl="1"/>
          <a:r>
            <a:rPr lang="he-IL" sz="1400" b="1" kern="1200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הכשרה</a:t>
          </a:r>
          <a:r>
            <a:rPr lang="he-IL" sz="1400" b="1" kern="1200" dirty="0">
              <a:latin typeface="Tahoma" panose="020B0604030504040204" pitchFamily="34" charset="0"/>
              <a:ea typeface="Tahoma" panose="020B0604030504040204" pitchFamily="34" charset="0"/>
              <a:cs typeface="+mn-cs"/>
            </a:rPr>
            <a:t> </a:t>
          </a:r>
          <a:r>
            <a:rPr lang="he-IL" sz="1400" b="1" kern="1200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מקצועית</a:t>
          </a:r>
        </a:p>
      </dgm:t>
    </dgm:pt>
    <dgm:pt modelId="{EB7E9CCF-E000-47D1-8204-CF9D16C87ADE}" type="parTrans" cxnId="{E0212C10-C20E-42BB-8F7E-95F97D2DF4A1}">
      <dgm:prSet/>
      <dgm:spPr/>
      <dgm:t>
        <a:bodyPr/>
        <a:lstStyle/>
        <a:p>
          <a:pPr rtl="1"/>
          <a:endParaRPr lang="he-IL" sz="1400">
            <a:solidFill>
              <a:srgbClr val="000000"/>
            </a:solidFill>
            <a:cs typeface="+mn-cs"/>
          </a:endParaRPr>
        </a:p>
      </dgm:t>
    </dgm:pt>
    <dgm:pt modelId="{7FA5FF54-F81B-41FF-AAD6-3E805DBEFDF3}" type="sibTrans" cxnId="{E0212C10-C20E-42BB-8F7E-95F97D2DF4A1}">
      <dgm:prSet/>
      <dgm:spPr/>
      <dgm:t>
        <a:bodyPr/>
        <a:lstStyle/>
        <a:p>
          <a:pPr rtl="1"/>
          <a:endParaRPr lang="he-IL" sz="1400">
            <a:solidFill>
              <a:srgbClr val="000000"/>
            </a:solidFill>
            <a:cs typeface="+mn-cs"/>
          </a:endParaRPr>
        </a:p>
      </dgm:t>
    </dgm:pt>
    <dgm:pt modelId="{D787E33E-BEC1-4610-A4EE-931C4E027CBB}">
      <dgm:prSet custT="1"/>
      <dgm:spPr/>
      <dgm:t>
        <a:bodyPr/>
        <a:lstStyle/>
        <a:p>
          <a:pPr rtl="1">
            <a:lnSpc>
              <a:spcPct val="150000"/>
            </a:lnSpc>
            <a:spcAft>
              <a:spcPct val="15000"/>
            </a:spcAft>
            <a:buClr>
              <a:schemeClr val="accent6"/>
            </a:buClr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שוברים </a:t>
          </a:r>
          <a:r>
            <a:rPr lang="he-IL" sz="1200" b="1" kern="1200" dirty="0" err="1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לדו"ע</a:t>
          </a:r>
          <a:endParaRPr lang="he-IL" sz="1200" b="1" kern="1200" dirty="0">
            <a:solidFill>
              <a:srgbClr val="18365D"/>
            </a:solidFill>
            <a:latin typeface="Segoe UI Light" panose="020B0502040204020203" pitchFamily="34" charset="0"/>
            <a:ea typeface="+mn-ea"/>
            <a:cs typeface="Segoe UI Light" panose="020B0502040204020203" pitchFamily="34" charset="0"/>
          </a:endParaRPr>
        </a:p>
      </dgm:t>
    </dgm:pt>
    <dgm:pt modelId="{FF33F7E6-22C3-4B79-9290-A3F245A90171}" type="parTrans" cxnId="{63025CC7-E5AC-431F-B099-F84669721B39}">
      <dgm:prSet/>
      <dgm:spPr/>
      <dgm:t>
        <a:bodyPr/>
        <a:lstStyle/>
        <a:p>
          <a:pPr rtl="1"/>
          <a:endParaRPr lang="he-IL"/>
        </a:p>
      </dgm:t>
    </dgm:pt>
    <dgm:pt modelId="{F4A742C7-3CF7-4F7A-9612-E84EE529CDB1}" type="sibTrans" cxnId="{63025CC7-E5AC-431F-B099-F84669721B39}">
      <dgm:prSet/>
      <dgm:spPr/>
      <dgm:t>
        <a:bodyPr/>
        <a:lstStyle/>
        <a:p>
          <a:pPr rtl="1"/>
          <a:endParaRPr lang="he-IL"/>
        </a:p>
      </dgm:t>
    </dgm:pt>
    <dgm:pt modelId="{40DA2931-FEAA-4656-888C-88D7D643B52E}">
      <dgm:prSet custT="1"/>
      <dgm:spPr/>
      <dgm:t>
        <a:bodyPr/>
        <a:lstStyle/>
        <a:p>
          <a:pPr rtl="1">
            <a:lnSpc>
              <a:spcPct val="150000"/>
            </a:lnSpc>
            <a:spcAft>
              <a:spcPct val="15000"/>
            </a:spcAft>
            <a:buClr>
              <a:schemeClr val="accent6"/>
            </a:buClr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קורסים של זרוע עבודה</a:t>
          </a:r>
        </a:p>
      </dgm:t>
    </dgm:pt>
    <dgm:pt modelId="{DD44F028-64D7-4246-9AD6-4609884BEA2E}" type="parTrans" cxnId="{87AEEE18-3ADD-438B-9139-073B02930CC3}">
      <dgm:prSet/>
      <dgm:spPr/>
      <dgm:t>
        <a:bodyPr/>
        <a:lstStyle/>
        <a:p>
          <a:pPr rtl="1"/>
          <a:endParaRPr lang="he-IL"/>
        </a:p>
      </dgm:t>
    </dgm:pt>
    <dgm:pt modelId="{0703A207-287C-4B38-9C04-C603889BFF0C}" type="sibTrans" cxnId="{87AEEE18-3ADD-438B-9139-073B02930CC3}">
      <dgm:prSet/>
      <dgm:spPr/>
      <dgm:t>
        <a:bodyPr/>
        <a:lstStyle/>
        <a:p>
          <a:pPr rtl="1"/>
          <a:endParaRPr lang="he-IL"/>
        </a:p>
      </dgm:t>
    </dgm:pt>
    <dgm:pt modelId="{1884F2E8-AEA0-4474-AEF3-85748C9C8611}">
      <dgm:prSet custT="1"/>
      <dgm:spPr/>
      <dgm:t>
        <a:bodyPr/>
        <a:lstStyle/>
        <a:p>
          <a:pPr rtl="1">
            <a:lnSpc>
              <a:spcPct val="150000"/>
            </a:lnSpc>
            <a:spcAft>
              <a:spcPct val="15000"/>
            </a:spcAft>
            <a:buClr>
              <a:schemeClr val="accent6"/>
            </a:buClr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קורסים מקוונים</a:t>
          </a:r>
        </a:p>
      </dgm:t>
    </dgm:pt>
    <dgm:pt modelId="{90363413-2929-42D7-8C71-DC14481C5B8F}" type="parTrans" cxnId="{10F9C606-48FA-4B98-BFA0-8BCDBF187303}">
      <dgm:prSet/>
      <dgm:spPr/>
      <dgm:t>
        <a:bodyPr/>
        <a:lstStyle/>
        <a:p>
          <a:pPr rtl="1"/>
          <a:endParaRPr lang="he-IL"/>
        </a:p>
      </dgm:t>
    </dgm:pt>
    <dgm:pt modelId="{BD4B215F-5283-407D-AD96-B2EEF014AFBC}" type="sibTrans" cxnId="{10F9C606-48FA-4B98-BFA0-8BCDBF187303}">
      <dgm:prSet/>
      <dgm:spPr/>
      <dgm:t>
        <a:bodyPr/>
        <a:lstStyle/>
        <a:p>
          <a:pPr rtl="1"/>
          <a:endParaRPr lang="he-IL"/>
        </a:p>
      </dgm:t>
    </dgm:pt>
    <dgm:pt modelId="{B7DD9D42-6BAF-4A8E-8FBD-C338A90F51EF}">
      <dgm:prSet custT="1"/>
      <dgm:spPr/>
      <dgm:t>
        <a:bodyPr/>
        <a:lstStyle/>
        <a:p>
          <a:pPr rtl="1">
            <a:lnSpc>
              <a:spcPct val="150000"/>
            </a:lnSpc>
            <a:spcAft>
              <a:spcPct val="15000"/>
            </a:spcAft>
            <a:buClr>
              <a:schemeClr val="accent6"/>
            </a:buClr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שת"פ קרן מעגלים</a:t>
          </a:r>
        </a:p>
      </dgm:t>
    </dgm:pt>
    <dgm:pt modelId="{D86CB711-6C00-42A1-A4C1-63A042015FAC}" type="parTrans" cxnId="{BEEFB31A-BC8D-4C40-B977-4649F810CF9F}">
      <dgm:prSet/>
      <dgm:spPr/>
      <dgm:t>
        <a:bodyPr/>
        <a:lstStyle/>
        <a:p>
          <a:pPr rtl="1"/>
          <a:endParaRPr lang="he-IL"/>
        </a:p>
      </dgm:t>
    </dgm:pt>
    <dgm:pt modelId="{53CBD1CD-98C7-41FD-902A-BC7096BEA577}" type="sibTrans" cxnId="{BEEFB31A-BC8D-4C40-B977-4649F810CF9F}">
      <dgm:prSet/>
      <dgm:spPr/>
      <dgm:t>
        <a:bodyPr/>
        <a:lstStyle/>
        <a:p>
          <a:pPr rtl="1"/>
          <a:endParaRPr lang="he-IL"/>
        </a:p>
      </dgm:t>
    </dgm:pt>
    <dgm:pt modelId="{3380BE38-5D96-4964-BC81-10841FD7E887}">
      <dgm:prSet custT="1"/>
      <dgm:spPr/>
      <dgm:t>
        <a:bodyPr/>
        <a:lstStyle/>
        <a:p>
          <a:pPr rtl="1">
            <a:lnSpc>
              <a:spcPct val="150000"/>
            </a:lnSpc>
            <a:spcAft>
              <a:spcPct val="15000"/>
            </a:spcAft>
            <a:buClr>
              <a:schemeClr val="accent6"/>
            </a:buClr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הסבות לאקדמאיים</a:t>
          </a:r>
        </a:p>
      </dgm:t>
    </dgm:pt>
    <dgm:pt modelId="{E6CD03D7-B2A7-42A6-955F-42A70A9FDB89}" type="parTrans" cxnId="{C3C80B23-2496-4F95-8665-37F9078B5640}">
      <dgm:prSet/>
      <dgm:spPr/>
      <dgm:t>
        <a:bodyPr/>
        <a:lstStyle/>
        <a:p>
          <a:pPr rtl="1"/>
          <a:endParaRPr lang="he-IL"/>
        </a:p>
      </dgm:t>
    </dgm:pt>
    <dgm:pt modelId="{2057B06B-DD3C-4DE0-96AE-B362927F770A}" type="sibTrans" cxnId="{C3C80B23-2496-4F95-8665-37F9078B5640}">
      <dgm:prSet/>
      <dgm:spPr/>
      <dgm:t>
        <a:bodyPr/>
        <a:lstStyle/>
        <a:p>
          <a:pPr rtl="1"/>
          <a:endParaRPr lang="he-IL"/>
        </a:p>
      </dgm:t>
    </dgm:pt>
    <dgm:pt modelId="{0B42F974-F643-45FD-90AA-3C606D1F432E}">
      <dgm:prSet custT="1"/>
      <dgm:spPr>
        <a:solidFill>
          <a:prstClr val="white">
            <a:alpha val="90000"/>
            <a:tint val="4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>
              <a:alpha val="9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פיתוח מיומנויות רכות</a:t>
          </a:r>
        </a:p>
      </dgm:t>
    </dgm:pt>
    <dgm:pt modelId="{42EA4C46-0F1E-4F82-846D-A2C3E95F1C9C}" type="parTrans" cxnId="{C0DAEE6F-AEEF-42DE-9996-DBC0C2AC32A9}">
      <dgm:prSet/>
      <dgm:spPr/>
      <dgm:t>
        <a:bodyPr/>
        <a:lstStyle/>
        <a:p>
          <a:pPr rtl="1"/>
          <a:endParaRPr lang="he-IL"/>
        </a:p>
      </dgm:t>
    </dgm:pt>
    <dgm:pt modelId="{C591DDB6-FC95-44BB-ADEC-283C51FE3C0E}" type="sibTrans" cxnId="{C0DAEE6F-AEEF-42DE-9996-DBC0C2AC32A9}">
      <dgm:prSet/>
      <dgm:spPr/>
      <dgm:t>
        <a:bodyPr/>
        <a:lstStyle/>
        <a:p>
          <a:pPr rtl="1"/>
          <a:endParaRPr lang="he-IL"/>
        </a:p>
      </dgm:t>
    </dgm:pt>
    <dgm:pt modelId="{51B83C2F-3AB3-4829-889B-5E5F2000A79F}">
      <dgm:prSet custT="1"/>
      <dgm:spPr>
        <a:solidFill>
          <a:prstClr val="white">
            <a:alpha val="90000"/>
            <a:tint val="4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>
              <a:alpha val="9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סדנאות חזרה למעגל העבודה</a:t>
          </a:r>
        </a:p>
      </dgm:t>
    </dgm:pt>
    <dgm:pt modelId="{DBA47019-0CD9-475F-85B0-4EE8C38B4062}" type="parTrans" cxnId="{4BB99FFB-F785-4092-815F-31FA81A84433}">
      <dgm:prSet/>
      <dgm:spPr/>
      <dgm:t>
        <a:bodyPr/>
        <a:lstStyle/>
        <a:p>
          <a:pPr rtl="1"/>
          <a:endParaRPr lang="he-IL"/>
        </a:p>
      </dgm:t>
    </dgm:pt>
    <dgm:pt modelId="{1760BF91-9735-4402-B625-5768B3202427}" type="sibTrans" cxnId="{4BB99FFB-F785-4092-815F-31FA81A84433}">
      <dgm:prSet/>
      <dgm:spPr/>
      <dgm:t>
        <a:bodyPr/>
        <a:lstStyle/>
        <a:p>
          <a:pPr rtl="1"/>
          <a:endParaRPr lang="he-IL"/>
        </a:p>
      </dgm:t>
    </dgm:pt>
    <dgm:pt modelId="{E770227D-0C69-4026-994E-B8DEC823BB17}">
      <dgm:prSet custT="1"/>
      <dgm:spPr>
        <a:solidFill>
          <a:prstClr val="white">
            <a:alpha val="90000"/>
            <a:tint val="4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>
              <a:alpha val="9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marR="0" lvl="1" indent="-114300" algn="r" defTabSz="533400" rtl="1" eaLnBrk="1" fontAlgn="auto" latinLnBrk="0" hangingPunct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SzTx/>
            <a:buFontTx/>
            <a:buChar char="•"/>
            <a:tabLst/>
            <a:defRPr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סדנאות מקוונות</a:t>
          </a:r>
        </a:p>
      </dgm:t>
    </dgm:pt>
    <dgm:pt modelId="{92E033B1-EBDD-4BBE-9241-7764B9338629}" type="parTrans" cxnId="{CE6F45DA-1662-4103-AC06-2D32DF4B0973}">
      <dgm:prSet/>
      <dgm:spPr/>
      <dgm:t>
        <a:bodyPr/>
        <a:lstStyle/>
        <a:p>
          <a:pPr rtl="1"/>
          <a:endParaRPr lang="he-IL"/>
        </a:p>
      </dgm:t>
    </dgm:pt>
    <dgm:pt modelId="{D587DD8A-1B5A-4606-A98E-6264B33B5447}" type="sibTrans" cxnId="{CE6F45DA-1662-4103-AC06-2D32DF4B0973}">
      <dgm:prSet/>
      <dgm:spPr/>
      <dgm:t>
        <a:bodyPr/>
        <a:lstStyle/>
        <a:p>
          <a:pPr rtl="1"/>
          <a:endParaRPr lang="he-IL"/>
        </a:p>
      </dgm:t>
    </dgm:pt>
    <dgm:pt modelId="{46704D8E-2F2F-4C63-989D-57ADE72A6B86}">
      <dgm:prSet custT="1"/>
      <dgm:spPr>
        <a:solidFill>
          <a:prstClr val="white">
            <a:alpha val="90000"/>
            <a:tint val="4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>
              <a:alpha val="9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ייעוץ תעסוקתי </a:t>
          </a:r>
        </a:p>
      </dgm:t>
    </dgm:pt>
    <dgm:pt modelId="{B5D171F9-341D-4B66-9845-A9CB6F3AB359}" type="parTrans" cxnId="{2B55A076-D7BB-45C8-BE65-75B5EAFA0EB0}">
      <dgm:prSet/>
      <dgm:spPr/>
      <dgm:t>
        <a:bodyPr/>
        <a:lstStyle/>
        <a:p>
          <a:pPr rtl="1"/>
          <a:endParaRPr lang="he-IL"/>
        </a:p>
      </dgm:t>
    </dgm:pt>
    <dgm:pt modelId="{A0C8266C-C9D4-4495-87DA-59550DE9B618}" type="sibTrans" cxnId="{2B55A076-D7BB-45C8-BE65-75B5EAFA0EB0}">
      <dgm:prSet/>
      <dgm:spPr/>
      <dgm:t>
        <a:bodyPr/>
        <a:lstStyle/>
        <a:p>
          <a:pPr rtl="1"/>
          <a:endParaRPr lang="he-IL"/>
        </a:p>
      </dgm:t>
    </dgm:pt>
    <dgm:pt modelId="{D203EDE7-A6D2-4C7D-B032-4F16220DC018}">
      <dgm:prSet custT="1"/>
      <dgm:spPr>
        <a:solidFill>
          <a:prstClr val="white">
            <a:alpha val="90000"/>
            <a:tint val="4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>
              <a:alpha val="9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הכנה לראיונות עבודה</a:t>
          </a:r>
        </a:p>
      </dgm:t>
    </dgm:pt>
    <dgm:pt modelId="{0A5587DC-E78D-4EC6-9D5B-A2CA35CD353D}" type="parTrans" cxnId="{956E01DA-DC2C-48EB-81C6-F6E387EA2AC6}">
      <dgm:prSet/>
      <dgm:spPr/>
      <dgm:t>
        <a:bodyPr/>
        <a:lstStyle/>
        <a:p>
          <a:pPr rtl="1"/>
          <a:endParaRPr lang="he-IL"/>
        </a:p>
      </dgm:t>
    </dgm:pt>
    <dgm:pt modelId="{84DD89EE-8496-48A3-BBFF-FEE53B259BD8}" type="sibTrans" cxnId="{956E01DA-DC2C-48EB-81C6-F6E387EA2AC6}">
      <dgm:prSet/>
      <dgm:spPr/>
      <dgm:t>
        <a:bodyPr/>
        <a:lstStyle/>
        <a:p>
          <a:pPr rtl="1"/>
          <a:endParaRPr lang="he-IL"/>
        </a:p>
      </dgm:t>
    </dgm:pt>
    <dgm:pt modelId="{036F6082-4230-4B0E-BD00-025C2AF87C90}">
      <dgm:prSet custT="1"/>
      <dgm:spPr>
        <a:solidFill>
          <a:prstClr val="white">
            <a:alpha val="90000"/>
            <a:tint val="4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>
              <a:alpha val="9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marR="0" lvl="1" indent="-114300" algn="r" defTabSz="533400" rtl="1" eaLnBrk="1" fontAlgn="auto" latinLnBrk="0" hangingPunct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SzTx/>
            <a:buFontTx/>
            <a:buChar char="•"/>
            <a:tabLst/>
            <a:defRPr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אבחונים תעסוקתיים</a:t>
          </a:r>
        </a:p>
      </dgm:t>
    </dgm:pt>
    <dgm:pt modelId="{4CE838A4-61F0-421F-BDC8-9039436C22E9}" type="parTrans" cxnId="{B5C76943-B1E7-4124-8127-DCC85629629A}">
      <dgm:prSet/>
      <dgm:spPr/>
      <dgm:t>
        <a:bodyPr/>
        <a:lstStyle/>
        <a:p>
          <a:pPr rtl="1"/>
          <a:endParaRPr lang="he-IL"/>
        </a:p>
      </dgm:t>
    </dgm:pt>
    <dgm:pt modelId="{F3222DE4-676E-4F13-B52B-C50C323A45B2}" type="sibTrans" cxnId="{B5C76943-B1E7-4124-8127-DCC85629629A}">
      <dgm:prSet/>
      <dgm:spPr/>
      <dgm:t>
        <a:bodyPr/>
        <a:lstStyle/>
        <a:p>
          <a:pPr rtl="1"/>
          <a:endParaRPr lang="he-IL"/>
        </a:p>
      </dgm:t>
    </dgm:pt>
    <dgm:pt modelId="{9ADF92D5-8120-41F4-BA81-7555A84283C1}">
      <dgm:prSet custT="1"/>
      <dgm:spPr>
        <a:solidFill>
          <a:prstClr val="white">
            <a:alpha val="90000"/>
            <a:tint val="4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>
              <a:alpha val="9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חממת קריירה</a:t>
          </a:r>
        </a:p>
      </dgm:t>
    </dgm:pt>
    <dgm:pt modelId="{48BD72F1-6986-415F-9329-02696AED549F}" type="parTrans" cxnId="{3A2B123E-C3C1-4BEA-9FD9-2B6D0BC396CB}">
      <dgm:prSet/>
      <dgm:spPr/>
      <dgm:t>
        <a:bodyPr/>
        <a:lstStyle/>
        <a:p>
          <a:pPr rtl="1"/>
          <a:endParaRPr lang="he-IL"/>
        </a:p>
      </dgm:t>
    </dgm:pt>
    <dgm:pt modelId="{6DB99CAD-B1B9-4728-BB45-5A874809DC10}" type="sibTrans" cxnId="{3A2B123E-C3C1-4BEA-9FD9-2B6D0BC396CB}">
      <dgm:prSet/>
      <dgm:spPr/>
      <dgm:t>
        <a:bodyPr/>
        <a:lstStyle/>
        <a:p>
          <a:pPr rtl="1"/>
          <a:endParaRPr lang="he-IL"/>
        </a:p>
      </dgm:t>
    </dgm:pt>
    <dgm:pt modelId="{13B9642C-738A-4947-95CF-EFB8FCB9352B}">
      <dgm:prSet custT="1"/>
      <dgm:spPr>
        <a:solidFill>
          <a:prstClr val="white">
            <a:alpha val="90000"/>
            <a:tint val="4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>
              <a:alpha val="9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מעגלי תעסוקה</a:t>
          </a:r>
        </a:p>
      </dgm:t>
    </dgm:pt>
    <dgm:pt modelId="{1F5E11AD-CDF6-4B59-9A4F-FD38D1057839}" type="parTrans" cxnId="{840AEF60-09E4-41B6-A4AB-E9D3A4DF2207}">
      <dgm:prSet/>
      <dgm:spPr/>
      <dgm:t>
        <a:bodyPr/>
        <a:lstStyle/>
        <a:p>
          <a:pPr rtl="1"/>
          <a:endParaRPr lang="he-IL"/>
        </a:p>
      </dgm:t>
    </dgm:pt>
    <dgm:pt modelId="{E7C2D46A-FAE1-4E2F-9587-4579A7BCB069}" type="sibTrans" cxnId="{840AEF60-09E4-41B6-A4AB-E9D3A4DF2207}">
      <dgm:prSet/>
      <dgm:spPr/>
      <dgm:t>
        <a:bodyPr/>
        <a:lstStyle/>
        <a:p>
          <a:pPr rtl="1"/>
          <a:endParaRPr lang="he-IL"/>
        </a:p>
      </dgm:t>
    </dgm:pt>
    <dgm:pt modelId="{FDBF08BE-A5A1-4AF0-8D56-2F5366349496}">
      <dgm:prSet custT="1"/>
      <dgm:spPr>
        <a:solidFill>
          <a:prstClr val="white">
            <a:alpha val="90000"/>
            <a:tint val="4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>
              <a:alpha val="9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שת"פ רשות האכיפה</a:t>
          </a:r>
        </a:p>
      </dgm:t>
    </dgm:pt>
    <dgm:pt modelId="{B306230E-D7EB-4571-BCEE-4E2EF5816010}" type="parTrans" cxnId="{5F269B27-5385-4287-ADF4-0F996857E262}">
      <dgm:prSet/>
      <dgm:spPr/>
      <dgm:t>
        <a:bodyPr/>
        <a:lstStyle/>
        <a:p>
          <a:pPr rtl="1"/>
          <a:endParaRPr lang="he-IL"/>
        </a:p>
      </dgm:t>
    </dgm:pt>
    <dgm:pt modelId="{3B0D22BB-A489-472B-A22D-BACA04E6037D}" type="sibTrans" cxnId="{5F269B27-5385-4287-ADF4-0F996857E262}">
      <dgm:prSet/>
      <dgm:spPr/>
      <dgm:t>
        <a:bodyPr/>
        <a:lstStyle/>
        <a:p>
          <a:pPr rtl="1"/>
          <a:endParaRPr lang="he-IL"/>
        </a:p>
      </dgm:t>
    </dgm:pt>
    <dgm:pt modelId="{F9FD250F-E5CE-4DC6-923C-85142C026854}">
      <dgm:prSet custT="1"/>
      <dgm:spPr>
        <a:solidFill>
          <a:prstClr val="white">
            <a:alpha val="90000"/>
            <a:tint val="4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>
              <a:alpha val="9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שוברים למעסיקים</a:t>
          </a:r>
        </a:p>
      </dgm:t>
    </dgm:pt>
    <dgm:pt modelId="{07250879-D7D5-4934-A756-43A0ED20E360}" type="parTrans" cxnId="{1E02834A-208C-4A44-A165-C4C702D9D0B6}">
      <dgm:prSet/>
      <dgm:spPr/>
      <dgm:t>
        <a:bodyPr/>
        <a:lstStyle/>
        <a:p>
          <a:pPr rtl="1"/>
          <a:endParaRPr lang="he-IL"/>
        </a:p>
      </dgm:t>
    </dgm:pt>
    <dgm:pt modelId="{88AF1AE6-6A2C-4D85-A743-8700BBF122A3}" type="sibTrans" cxnId="{1E02834A-208C-4A44-A165-C4C702D9D0B6}">
      <dgm:prSet/>
      <dgm:spPr/>
      <dgm:t>
        <a:bodyPr/>
        <a:lstStyle/>
        <a:p>
          <a:pPr rtl="1"/>
          <a:endParaRPr lang="he-IL"/>
        </a:p>
      </dgm:t>
    </dgm:pt>
    <dgm:pt modelId="{2C66541A-E9AF-48DB-90CF-4F4CB258FEB7}">
      <dgm:prSet custT="1"/>
      <dgm:spPr>
        <a:solidFill>
          <a:prstClr val="white">
            <a:alpha val="90000"/>
            <a:tint val="4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>
              <a:alpha val="9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lvl="1" indent="0" algn="r" defTabSz="622300" rtl="1">
            <a:lnSpc>
              <a:spcPct val="150000"/>
            </a:lnSpc>
            <a:spcBef>
              <a:spcPct val="0"/>
            </a:spcBef>
            <a:spcAft>
              <a:spcPct val="15000"/>
            </a:spcAft>
          </a:pPr>
          <a:endParaRPr lang="he-IL" sz="1400" kern="1200" dirty="0">
            <a:cs typeface="+mn-cs"/>
          </a:endParaRPr>
        </a:p>
      </dgm:t>
    </dgm:pt>
    <dgm:pt modelId="{A5709879-011B-40EA-8718-97F5743C0AB2}" type="parTrans" cxnId="{0D43565E-1767-49DB-A90B-DBBD1EA16C7B}">
      <dgm:prSet/>
      <dgm:spPr/>
      <dgm:t>
        <a:bodyPr/>
        <a:lstStyle/>
        <a:p>
          <a:pPr rtl="1"/>
          <a:endParaRPr lang="he-IL"/>
        </a:p>
      </dgm:t>
    </dgm:pt>
    <dgm:pt modelId="{22FF5ACD-8994-45D4-B1B7-742D60E1E017}" type="sibTrans" cxnId="{0D43565E-1767-49DB-A90B-DBBD1EA16C7B}">
      <dgm:prSet/>
      <dgm:spPr/>
      <dgm:t>
        <a:bodyPr/>
        <a:lstStyle/>
        <a:p>
          <a:pPr rtl="1"/>
          <a:endParaRPr lang="he-IL"/>
        </a:p>
      </dgm:t>
    </dgm:pt>
    <dgm:pt modelId="{36CCD14D-6185-4B59-A4CA-AB214FD02157}">
      <dgm:prSet custT="1"/>
      <dgm:spPr>
        <a:solidFill>
          <a:prstClr val="white">
            <a:alpha val="90000"/>
            <a:tint val="4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>
              <a:alpha val="9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marR="0" lvl="1" indent="-114300" algn="r" defTabSz="533400" rtl="1" eaLnBrk="1" fontAlgn="auto" latinLnBrk="0" hangingPunct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SzTx/>
            <a:buFontTx/>
            <a:buChar char="•"/>
            <a:tabLst/>
            <a:defRPr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יישומי מחשב</a:t>
          </a:r>
        </a:p>
        <a:p>
          <a:pPr marL="0" marR="0" lvl="1" indent="0" algn="r" defTabSz="914400" rtl="1" eaLnBrk="1" fontAlgn="auto" latinLnBrk="0" hangingPunct="1">
            <a:lnSpc>
              <a:spcPct val="150000"/>
            </a:lnSpc>
            <a:spcBef>
              <a:spcPts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endParaRPr lang="he-IL" sz="1400" kern="1200" dirty="0">
            <a:cs typeface="+mn-cs"/>
          </a:endParaRPr>
        </a:p>
      </dgm:t>
    </dgm:pt>
    <dgm:pt modelId="{25AE5D3D-775A-40C6-B9A8-CB755349ECE7}" type="parTrans" cxnId="{A4BDC4A3-9571-45B5-81FE-F21C8D3CB1DF}">
      <dgm:prSet/>
      <dgm:spPr/>
      <dgm:t>
        <a:bodyPr/>
        <a:lstStyle/>
        <a:p>
          <a:pPr rtl="1"/>
          <a:endParaRPr lang="he-IL"/>
        </a:p>
      </dgm:t>
    </dgm:pt>
    <dgm:pt modelId="{718D38A2-1913-42CE-84F4-64FE67B4F78E}" type="sibTrans" cxnId="{A4BDC4A3-9571-45B5-81FE-F21C8D3CB1DF}">
      <dgm:prSet/>
      <dgm:spPr/>
      <dgm:t>
        <a:bodyPr/>
        <a:lstStyle/>
        <a:p>
          <a:pPr rtl="1"/>
          <a:endParaRPr lang="he-IL"/>
        </a:p>
      </dgm:t>
    </dgm:pt>
    <dgm:pt modelId="{058ADBF6-3D22-46C3-AA96-D6089017F7CA}">
      <dgm:prSet custT="1"/>
      <dgm:spPr>
        <a:solidFill>
          <a:prstClr val="white">
            <a:alpha val="90000"/>
            <a:tint val="4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>
              <a:alpha val="9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marR="0" lvl="1" indent="-114300" algn="r" defTabSz="533400" rtl="1" eaLnBrk="1" fontAlgn="auto" latinLnBrk="0" hangingPunct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SzTx/>
            <a:buFontTx/>
            <a:buChar char="•"/>
            <a:tabLst/>
            <a:defRPr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יזמות עסקית</a:t>
          </a:r>
        </a:p>
        <a:p>
          <a:pPr marL="114300" lvl="1" indent="0" algn="r" defTabSz="6223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None/>
          </a:pPr>
          <a:endParaRPr lang="he-IL" sz="1400" kern="1200" dirty="0">
            <a:cs typeface="+mn-cs"/>
          </a:endParaRPr>
        </a:p>
      </dgm:t>
    </dgm:pt>
    <dgm:pt modelId="{39AACC77-B86E-488E-BA72-60448CBD2AF0}" type="parTrans" cxnId="{8986C3E9-37A6-44C8-ABD4-7FCD06EB8330}">
      <dgm:prSet/>
      <dgm:spPr/>
      <dgm:t>
        <a:bodyPr/>
        <a:lstStyle/>
        <a:p>
          <a:pPr rtl="1"/>
          <a:endParaRPr lang="he-IL"/>
        </a:p>
      </dgm:t>
    </dgm:pt>
    <dgm:pt modelId="{E8BEA276-B1AB-4D3A-8276-69E9C74C5FF5}" type="sibTrans" cxnId="{8986C3E9-37A6-44C8-ABD4-7FCD06EB8330}">
      <dgm:prSet/>
      <dgm:spPr/>
      <dgm:t>
        <a:bodyPr/>
        <a:lstStyle/>
        <a:p>
          <a:pPr rtl="1"/>
          <a:endParaRPr lang="he-IL"/>
        </a:p>
      </dgm:t>
    </dgm:pt>
    <dgm:pt modelId="{10EA548D-70E7-4800-99DD-6944B8C1BA82}">
      <dgm:prSet custT="1"/>
      <dgm:spPr>
        <a:solidFill>
          <a:prstClr val="white">
            <a:alpha val="90000"/>
            <a:tint val="4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>
              <a:alpha val="9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הכשרה בהתאמה</a:t>
          </a:r>
        </a:p>
      </dgm:t>
    </dgm:pt>
    <dgm:pt modelId="{96888C7F-C846-47CF-9AE4-3E4C1A1154E7}" type="parTrans" cxnId="{39ECC258-1650-406F-B99B-CB6FDDDC9E3B}">
      <dgm:prSet/>
      <dgm:spPr/>
      <dgm:t>
        <a:bodyPr/>
        <a:lstStyle/>
        <a:p>
          <a:pPr rtl="1"/>
          <a:endParaRPr lang="he-IL"/>
        </a:p>
      </dgm:t>
    </dgm:pt>
    <dgm:pt modelId="{DC97CF94-B7D9-4AA7-BE68-D8B768AABC43}" type="sibTrans" cxnId="{39ECC258-1650-406F-B99B-CB6FDDDC9E3B}">
      <dgm:prSet/>
      <dgm:spPr/>
      <dgm:t>
        <a:bodyPr/>
        <a:lstStyle/>
        <a:p>
          <a:pPr rtl="1"/>
          <a:endParaRPr lang="he-IL"/>
        </a:p>
      </dgm:t>
    </dgm:pt>
    <dgm:pt modelId="{3CEF0BBD-5DE8-4F6D-8122-3E99ACD5F9D7}" type="pres">
      <dgm:prSet presAssocID="{B573A8D7-E84D-4D77-9204-9BFE5FD15E72}" presName="Name0" presStyleCnt="0">
        <dgm:presLayoutVars>
          <dgm:dir/>
          <dgm:animLvl val="lvl"/>
          <dgm:resizeHandles val="exact"/>
        </dgm:presLayoutVars>
      </dgm:prSet>
      <dgm:spPr/>
    </dgm:pt>
    <dgm:pt modelId="{352637B9-A2C1-420F-ACBC-94D14D33B950}" type="pres">
      <dgm:prSet presAssocID="{F12131CB-5AB0-4950-9AAD-EB95B6C9F089}" presName="composite" presStyleCnt="0"/>
      <dgm:spPr/>
    </dgm:pt>
    <dgm:pt modelId="{F34322E3-1850-43E4-B5F5-66EAC9F598F5}" type="pres">
      <dgm:prSet presAssocID="{F12131CB-5AB0-4950-9AAD-EB95B6C9F089}" presName="parTx" presStyleLbl="alignNode1" presStyleIdx="0" presStyleCnt="5">
        <dgm:presLayoutVars>
          <dgm:chMax val="0"/>
          <dgm:chPref val="0"/>
          <dgm:bulletEnabled val="1"/>
        </dgm:presLayoutVars>
      </dgm:prSet>
      <dgm:spPr>
        <a:xfrm>
          <a:off x="3904" y="327601"/>
          <a:ext cx="1496556" cy="598622"/>
        </a:xfrm>
        <a:prstGeom prst="rect">
          <a:avLst/>
        </a:prstGeom>
      </dgm:spPr>
    </dgm:pt>
    <dgm:pt modelId="{69C33DAB-6132-4111-A776-1538AF8DD028}" type="pres">
      <dgm:prSet presAssocID="{F12131CB-5AB0-4950-9AAD-EB95B6C9F089}" presName="desTx" presStyleLbl="alignAccFollowNode1" presStyleIdx="0" presStyleCnt="5">
        <dgm:presLayoutVars>
          <dgm:bulletEnabled val="1"/>
        </dgm:presLayoutVars>
      </dgm:prSet>
      <dgm:spPr>
        <a:xfrm>
          <a:off x="3904" y="904264"/>
          <a:ext cx="1496556" cy="2854800"/>
        </a:xfrm>
        <a:prstGeom prst="rect">
          <a:avLst/>
        </a:prstGeom>
      </dgm:spPr>
    </dgm:pt>
    <dgm:pt modelId="{DA5D2183-DBB6-454D-8A14-A3A102C58163}" type="pres">
      <dgm:prSet presAssocID="{AFD52241-9DEC-42AF-9E9E-298D36154DFC}" presName="space" presStyleCnt="0"/>
      <dgm:spPr/>
    </dgm:pt>
    <dgm:pt modelId="{70FA40F9-4ADE-493F-BB6D-7E6D60F0FDE9}" type="pres">
      <dgm:prSet presAssocID="{64863416-80D2-4D7E-A000-84CA3D235AB2}" presName="composite" presStyleCnt="0"/>
      <dgm:spPr/>
    </dgm:pt>
    <dgm:pt modelId="{1DDF9A5E-ABEF-4BD0-859C-366D468FFA08}" type="pres">
      <dgm:prSet presAssocID="{64863416-80D2-4D7E-A000-84CA3D235AB2}" presName="parTx" presStyleLbl="alignNode1" presStyleIdx="1" presStyleCnt="5">
        <dgm:presLayoutVars>
          <dgm:chMax val="0"/>
          <dgm:chPref val="0"/>
          <dgm:bulletEnabled val="1"/>
        </dgm:presLayoutVars>
      </dgm:prSet>
      <dgm:spPr>
        <a:xfrm>
          <a:off x="1709978" y="327601"/>
          <a:ext cx="1496556" cy="598622"/>
        </a:xfrm>
        <a:prstGeom prst="rect">
          <a:avLst/>
        </a:prstGeom>
      </dgm:spPr>
    </dgm:pt>
    <dgm:pt modelId="{2935684A-B95A-43DD-9370-329266B1010A}" type="pres">
      <dgm:prSet presAssocID="{64863416-80D2-4D7E-A000-84CA3D235AB2}" presName="desTx" presStyleLbl="alignAccFollowNode1" presStyleIdx="1" presStyleCnt="5">
        <dgm:presLayoutVars>
          <dgm:bulletEnabled val="1"/>
        </dgm:presLayoutVars>
      </dgm:prSet>
      <dgm:spPr>
        <a:xfrm>
          <a:off x="1709978" y="904264"/>
          <a:ext cx="1496556" cy="2854800"/>
        </a:xfrm>
        <a:prstGeom prst="rect">
          <a:avLst/>
        </a:prstGeom>
      </dgm:spPr>
    </dgm:pt>
    <dgm:pt modelId="{CDC5DB1F-2F42-42B1-A54A-8EAE6E8CC454}" type="pres">
      <dgm:prSet presAssocID="{906FD987-4658-4819-8E48-86A97B30745A}" presName="space" presStyleCnt="0"/>
      <dgm:spPr/>
    </dgm:pt>
    <dgm:pt modelId="{30E6A6B4-E165-41AC-818D-C43A8B7A7D1E}" type="pres">
      <dgm:prSet presAssocID="{BF76A434-1EDC-45FC-8D93-CAE3643FEEB4}" presName="composite" presStyleCnt="0"/>
      <dgm:spPr/>
    </dgm:pt>
    <dgm:pt modelId="{51F901C9-C6FA-453A-B148-810469B1F3E1}" type="pres">
      <dgm:prSet presAssocID="{BF76A434-1EDC-45FC-8D93-CAE3643FEEB4}" presName="parTx" presStyleLbl="alignNode1" presStyleIdx="2" presStyleCnt="5">
        <dgm:presLayoutVars>
          <dgm:chMax val="0"/>
          <dgm:chPref val="0"/>
          <dgm:bulletEnabled val="1"/>
        </dgm:presLayoutVars>
      </dgm:prSet>
      <dgm:spPr>
        <a:xfrm>
          <a:off x="3416051" y="327601"/>
          <a:ext cx="1496556" cy="598622"/>
        </a:xfrm>
        <a:prstGeom prst="rect">
          <a:avLst/>
        </a:prstGeom>
      </dgm:spPr>
    </dgm:pt>
    <dgm:pt modelId="{018BB08E-32A7-4E3C-88BE-443F7210939B}" type="pres">
      <dgm:prSet presAssocID="{BF76A434-1EDC-45FC-8D93-CAE3643FEEB4}" presName="desTx" presStyleLbl="alignAccFollowNode1" presStyleIdx="2" presStyleCnt="5">
        <dgm:presLayoutVars>
          <dgm:bulletEnabled val="1"/>
        </dgm:presLayoutVars>
      </dgm:prSet>
      <dgm:spPr>
        <a:xfrm>
          <a:off x="3416051" y="904264"/>
          <a:ext cx="1496556" cy="2854800"/>
        </a:xfrm>
        <a:prstGeom prst="rect">
          <a:avLst/>
        </a:prstGeom>
      </dgm:spPr>
    </dgm:pt>
    <dgm:pt modelId="{E88DD68B-F4F9-47F7-9F9F-F20A389FA31D}" type="pres">
      <dgm:prSet presAssocID="{10BDB35C-D5AE-47AB-A2C5-05C0376DB810}" presName="space" presStyleCnt="0"/>
      <dgm:spPr/>
    </dgm:pt>
    <dgm:pt modelId="{45785FD6-FDEF-4E36-B8FB-F083FD775F1D}" type="pres">
      <dgm:prSet presAssocID="{BAC110F5-8E1D-4B43-9EB7-CA790B62C318}" presName="composite" presStyleCnt="0"/>
      <dgm:spPr/>
    </dgm:pt>
    <dgm:pt modelId="{3798F137-BE70-45F0-8F55-365E15F74938}" type="pres">
      <dgm:prSet presAssocID="{BAC110F5-8E1D-4B43-9EB7-CA790B62C318}" presName="parTx" presStyleLbl="alignNode1" presStyleIdx="3" presStyleCnt="5">
        <dgm:presLayoutVars>
          <dgm:chMax val="0"/>
          <dgm:chPref val="0"/>
          <dgm:bulletEnabled val="1"/>
        </dgm:presLayoutVars>
      </dgm:prSet>
      <dgm:spPr>
        <a:xfrm>
          <a:off x="5122125" y="305641"/>
          <a:ext cx="1496556" cy="598622"/>
        </a:xfrm>
        <a:prstGeom prst="rect">
          <a:avLst/>
        </a:prstGeom>
      </dgm:spPr>
    </dgm:pt>
    <dgm:pt modelId="{EC419599-1FA6-4E82-BBEE-5D31D281AECC}" type="pres">
      <dgm:prSet presAssocID="{BAC110F5-8E1D-4B43-9EB7-CA790B62C318}" presName="desTx" presStyleLbl="alignAccFollowNode1" presStyleIdx="3" presStyleCnt="5">
        <dgm:presLayoutVars>
          <dgm:bulletEnabled val="1"/>
        </dgm:presLayoutVars>
      </dgm:prSet>
      <dgm:spPr>
        <a:xfrm>
          <a:off x="5122125" y="904264"/>
          <a:ext cx="1496556" cy="2854800"/>
        </a:xfrm>
        <a:prstGeom prst="rect">
          <a:avLst/>
        </a:prstGeom>
      </dgm:spPr>
    </dgm:pt>
    <dgm:pt modelId="{BF0A2628-C125-4D02-8830-DF808B2E6202}" type="pres">
      <dgm:prSet presAssocID="{4FC0AD72-38D8-4694-A3A5-774504B022C1}" presName="space" presStyleCnt="0"/>
      <dgm:spPr/>
    </dgm:pt>
    <dgm:pt modelId="{E55ACC77-96AC-4556-AE0A-68D02DFF5307}" type="pres">
      <dgm:prSet presAssocID="{5E8DD006-EE88-44A0-9DBB-17FC45CBE9A1}" presName="composite" presStyleCnt="0"/>
      <dgm:spPr/>
    </dgm:pt>
    <dgm:pt modelId="{21EF4558-0AD9-455F-9617-C73A85ACD1B2}" type="pres">
      <dgm:prSet presAssocID="{5E8DD006-EE88-44A0-9DBB-17FC45CBE9A1}" presName="parTx" presStyleLbl="alignNode1" presStyleIdx="4" presStyleCnt="5">
        <dgm:presLayoutVars>
          <dgm:chMax val="0"/>
          <dgm:chPref val="0"/>
          <dgm:bulletEnabled val="1"/>
        </dgm:presLayoutVars>
      </dgm:prSet>
      <dgm:spPr>
        <a:xfrm>
          <a:off x="6828199" y="327601"/>
          <a:ext cx="1496556" cy="598622"/>
        </a:xfrm>
        <a:prstGeom prst="rect">
          <a:avLst/>
        </a:prstGeom>
      </dgm:spPr>
    </dgm:pt>
    <dgm:pt modelId="{BB426755-BC8E-4EE6-A92B-D1EAD49C90A9}" type="pres">
      <dgm:prSet presAssocID="{5E8DD006-EE88-44A0-9DBB-17FC45CBE9A1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10F9C606-48FA-4B98-BFA0-8BCDBF187303}" srcId="{5E8DD006-EE88-44A0-9DBB-17FC45CBE9A1}" destId="{1884F2E8-AEA0-4474-AEF3-85748C9C8611}" srcOrd="2" destOrd="0" parTransId="{90363413-2929-42D7-8C71-DC14481C5B8F}" sibTransId="{BD4B215F-5283-407D-AD96-B2EEF014AFBC}"/>
    <dgm:cxn modelId="{C1929A0F-9EB9-48D3-BED4-3380AB775281}" type="presOf" srcId="{51B83C2F-3AB3-4829-889B-5E5F2000A79F}" destId="{EC419599-1FA6-4E82-BBEE-5D31D281AECC}" srcOrd="0" destOrd="1" presId="urn:microsoft.com/office/officeart/2005/8/layout/hList1"/>
    <dgm:cxn modelId="{E0212C10-C20E-42BB-8F7E-95F97D2DF4A1}" srcId="{B573A8D7-E84D-4D77-9204-9BFE5FD15E72}" destId="{5E8DD006-EE88-44A0-9DBB-17FC45CBE9A1}" srcOrd="4" destOrd="0" parTransId="{EB7E9CCF-E000-47D1-8204-CF9D16C87ADE}" sibTransId="{7FA5FF54-F81B-41FF-AAD6-3E805DBEFDF3}"/>
    <dgm:cxn modelId="{87AEEE18-3ADD-438B-9139-073B02930CC3}" srcId="{5E8DD006-EE88-44A0-9DBB-17FC45CBE9A1}" destId="{40DA2931-FEAA-4656-888C-88D7D643B52E}" srcOrd="1" destOrd="0" parTransId="{DD44F028-64D7-4246-9AD6-4609884BEA2E}" sibTransId="{0703A207-287C-4B38-9C04-C603889BFF0C}"/>
    <dgm:cxn modelId="{BEEFB31A-BC8D-4C40-B977-4649F810CF9F}" srcId="{5E8DD006-EE88-44A0-9DBB-17FC45CBE9A1}" destId="{B7DD9D42-6BAF-4A8E-8FBD-C338A90F51EF}" srcOrd="3" destOrd="0" parTransId="{D86CB711-6C00-42A1-A4C1-63A042015FAC}" sibTransId="{53CBD1CD-98C7-41FD-902A-BC7096BEA577}"/>
    <dgm:cxn modelId="{49BBA91C-0DAA-430C-98FD-EDC348627F22}" type="presOf" srcId="{B7DD9D42-6BAF-4A8E-8FBD-C338A90F51EF}" destId="{BB426755-BC8E-4EE6-A92B-D1EAD49C90A9}" srcOrd="0" destOrd="3" presId="urn:microsoft.com/office/officeart/2005/8/layout/hList1"/>
    <dgm:cxn modelId="{BF0C7721-5F7C-408A-902F-8240A895FAE0}" srcId="{B573A8D7-E84D-4D77-9204-9BFE5FD15E72}" destId="{BAC110F5-8E1D-4B43-9EB7-CA790B62C318}" srcOrd="3" destOrd="0" parTransId="{ABE5C38B-8A72-4343-BB2D-831F17C73EDE}" sibTransId="{4FC0AD72-38D8-4694-A3A5-774504B022C1}"/>
    <dgm:cxn modelId="{C3C80B23-2496-4F95-8665-37F9078B5640}" srcId="{5E8DD006-EE88-44A0-9DBB-17FC45CBE9A1}" destId="{3380BE38-5D96-4964-BC81-10841FD7E887}" srcOrd="4" destOrd="0" parTransId="{E6CD03D7-B2A7-42A6-955F-42A70A9FDB89}" sibTransId="{2057B06B-DD3C-4DE0-96AE-B362927F770A}"/>
    <dgm:cxn modelId="{4AC27D24-0E8D-48D9-B3C0-6A75515E2B9D}" type="presOf" srcId="{64863416-80D2-4D7E-A000-84CA3D235AB2}" destId="{1DDF9A5E-ABEF-4BD0-859C-366D468FFA08}" srcOrd="0" destOrd="0" presId="urn:microsoft.com/office/officeart/2005/8/layout/hList1"/>
    <dgm:cxn modelId="{5F269B27-5385-4287-ADF4-0F996857E262}" srcId="{64863416-80D2-4D7E-A000-84CA3D235AB2}" destId="{FDBF08BE-A5A1-4AF0-8D56-2F5366349496}" srcOrd="2" destOrd="0" parTransId="{B306230E-D7EB-4571-BCEE-4E2EF5816010}" sibTransId="{3B0D22BB-A489-472B-A22D-BACA04E6037D}"/>
    <dgm:cxn modelId="{4462C532-639F-4A13-8442-2F82C0A23196}" type="presOf" srcId="{40DA2931-FEAA-4656-888C-88D7D643B52E}" destId="{BB426755-BC8E-4EE6-A92B-D1EAD49C90A9}" srcOrd="0" destOrd="1" presId="urn:microsoft.com/office/officeart/2005/8/layout/hList1"/>
    <dgm:cxn modelId="{1CC1C134-E7F9-4872-A76C-D108D5BAAA65}" type="presOf" srcId="{F12131CB-5AB0-4950-9AAD-EB95B6C9F089}" destId="{F34322E3-1850-43E4-B5F5-66EAC9F598F5}" srcOrd="0" destOrd="0" presId="urn:microsoft.com/office/officeart/2005/8/layout/hList1"/>
    <dgm:cxn modelId="{3A2B123E-C3C1-4BEA-9FD9-2B6D0BC396CB}" srcId="{64863416-80D2-4D7E-A000-84CA3D235AB2}" destId="{9ADF92D5-8120-41F4-BA81-7555A84283C1}" srcOrd="0" destOrd="0" parTransId="{48BD72F1-6986-415F-9329-02696AED549F}" sibTransId="{6DB99CAD-B1B9-4728-BB45-5A874809DC10}"/>
    <dgm:cxn modelId="{DC5DE85D-C349-4A86-9DEF-04DA2481192B}" type="presOf" srcId="{D787E33E-BEC1-4610-A4EE-931C4E027CBB}" destId="{BB426755-BC8E-4EE6-A92B-D1EAD49C90A9}" srcOrd="0" destOrd="0" presId="urn:microsoft.com/office/officeart/2005/8/layout/hList1"/>
    <dgm:cxn modelId="{0D43565E-1767-49DB-A90B-DBBD1EA16C7B}" srcId="{F12131CB-5AB0-4950-9AAD-EB95B6C9F089}" destId="{2C66541A-E9AF-48DB-90CF-4F4CB258FEB7}" srcOrd="2" destOrd="0" parTransId="{A5709879-011B-40EA-8718-97F5743C0AB2}" sibTransId="{22FF5ACD-8994-45D4-B1B7-742D60E1E017}"/>
    <dgm:cxn modelId="{840AEF60-09E4-41B6-A4AB-E9D3A4DF2207}" srcId="{64863416-80D2-4D7E-A000-84CA3D235AB2}" destId="{13B9642C-738A-4947-95CF-EFB8FCB9352B}" srcOrd="1" destOrd="0" parTransId="{1F5E11AD-CDF6-4B59-9A4F-FD38D1057839}" sibTransId="{E7C2D46A-FAE1-4E2F-9587-4579A7BCB069}"/>
    <dgm:cxn modelId="{B5C76943-B1E7-4124-8127-DCC85629629A}" srcId="{BF76A434-1EDC-45FC-8D93-CAE3643FEEB4}" destId="{036F6082-4230-4B0E-BD00-025C2AF87C90}" srcOrd="2" destOrd="0" parTransId="{4CE838A4-61F0-421F-BDC8-9039436C22E9}" sibTransId="{F3222DE4-676E-4F13-B52B-C50C323A45B2}"/>
    <dgm:cxn modelId="{C7BE416A-5564-4FB6-844E-29FD4F77DC00}" srcId="{B573A8D7-E84D-4D77-9204-9BFE5FD15E72}" destId="{64863416-80D2-4D7E-A000-84CA3D235AB2}" srcOrd="1" destOrd="0" parTransId="{5C5123A1-685A-4CD7-970B-0C1D99A6FF78}" sibTransId="{906FD987-4658-4819-8E48-86A97B30745A}"/>
    <dgm:cxn modelId="{1E02834A-208C-4A44-A165-C4C702D9D0B6}" srcId="{F12131CB-5AB0-4950-9AAD-EB95B6C9F089}" destId="{F9FD250F-E5CE-4DC6-923C-85142C026854}" srcOrd="0" destOrd="0" parTransId="{07250879-D7D5-4934-A756-43A0ED20E360}" sibTransId="{88AF1AE6-6A2C-4D85-A743-8700BBF122A3}"/>
    <dgm:cxn modelId="{C0DAEE6F-AEEF-42DE-9996-DBC0C2AC32A9}" srcId="{BAC110F5-8E1D-4B43-9EB7-CA790B62C318}" destId="{0B42F974-F643-45FD-90AA-3C606D1F432E}" srcOrd="0" destOrd="0" parTransId="{42EA4C46-0F1E-4F82-846D-A2C3E95F1C9C}" sibTransId="{C591DDB6-FC95-44BB-ADEC-283C51FE3C0E}"/>
    <dgm:cxn modelId="{BE754E74-B8F6-4574-B1D8-40E755565209}" type="presOf" srcId="{E770227D-0C69-4026-994E-B8DEC823BB17}" destId="{EC419599-1FA6-4E82-BBEE-5D31D281AECC}" srcOrd="0" destOrd="2" presId="urn:microsoft.com/office/officeart/2005/8/layout/hList1"/>
    <dgm:cxn modelId="{2B55A076-D7BB-45C8-BE65-75B5EAFA0EB0}" srcId="{BF76A434-1EDC-45FC-8D93-CAE3643FEEB4}" destId="{46704D8E-2F2F-4C63-989D-57ADE72A6B86}" srcOrd="0" destOrd="0" parTransId="{B5D171F9-341D-4B66-9845-A9CB6F3AB359}" sibTransId="{A0C8266C-C9D4-4495-87DA-59550DE9B618}"/>
    <dgm:cxn modelId="{39ECC258-1650-406F-B99B-CB6FDDDC9E3B}" srcId="{F12131CB-5AB0-4950-9AAD-EB95B6C9F089}" destId="{10EA548D-70E7-4800-99DD-6944B8C1BA82}" srcOrd="1" destOrd="0" parTransId="{96888C7F-C846-47CF-9AE4-3E4C1A1154E7}" sibTransId="{DC97CF94-B7D9-4AA7-BE68-D8B768AABC43}"/>
    <dgm:cxn modelId="{B9258984-9313-4385-AC87-D9BB136D4B18}" type="presOf" srcId="{BF76A434-1EDC-45FC-8D93-CAE3643FEEB4}" destId="{51F901C9-C6FA-453A-B148-810469B1F3E1}" srcOrd="0" destOrd="0" presId="urn:microsoft.com/office/officeart/2005/8/layout/hList1"/>
    <dgm:cxn modelId="{9FECE391-0300-4956-A645-CAB62815F6C1}" type="presOf" srcId="{13B9642C-738A-4947-95CF-EFB8FCB9352B}" destId="{2935684A-B95A-43DD-9370-329266B1010A}" srcOrd="0" destOrd="1" presId="urn:microsoft.com/office/officeart/2005/8/layout/hList1"/>
    <dgm:cxn modelId="{86368195-75BF-42B7-BA00-77936E68C210}" type="presOf" srcId="{058ADBF6-3D22-46C3-AA96-D6089017F7CA}" destId="{018BB08E-32A7-4E3C-88BE-443F7210939B}" srcOrd="0" destOrd="3" presId="urn:microsoft.com/office/officeart/2005/8/layout/hList1"/>
    <dgm:cxn modelId="{F4130A98-CDDD-4250-B374-A5906A56CD88}" type="presOf" srcId="{BAC110F5-8E1D-4B43-9EB7-CA790B62C318}" destId="{3798F137-BE70-45F0-8F55-365E15F74938}" srcOrd="0" destOrd="0" presId="urn:microsoft.com/office/officeart/2005/8/layout/hList1"/>
    <dgm:cxn modelId="{F0BC6E9B-81F1-41F5-9B1E-D1D51E1F82AD}" type="presOf" srcId="{5E8DD006-EE88-44A0-9DBB-17FC45CBE9A1}" destId="{21EF4558-0AD9-455F-9617-C73A85ACD1B2}" srcOrd="0" destOrd="0" presId="urn:microsoft.com/office/officeart/2005/8/layout/hList1"/>
    <dgm:cxn modelId="{4EAD539E-727C-40F1-B447-AFD7FEA3F852}" type="presOf" srcId="{036F6082-4230-4B0E-BD00-025C2AF87C90}" destId="{018BB08E-32A7-4E3C-88BE-443F7210939B}" srcOrd="0" destOrd="2" presId="urn:microsoft.com/office/officeart/2005/8/layout/hList1"/>
    <dgm:cxn modelId="{DBCA34A1-A7A8-4F35-96A6-948379EC0361}" type="presOf" srcId="{9ADF92D5-8120-41F4-BA81-7555A84283C1}" destId="{2935684A-B95A-43DD-9370-329266B1010A}" srcOrd="0" destOrd="0" presId="urn:microsoft.com/office/officeart/2005/8/layout/hList1"/>
    <dgm:cxn modelId="{A4BDC4A3-9571-45B5-81FE-F21C8D3CB1DF}" srcId="{BAC110F5-8E1D-4B43-9EB7-CA790B62C318}" destId="{36CCD14D-6185-4B59-A4CA-AB214FD02157}" srcOrd="3" destOrd="0" parTransId="{25AE5D3D-775A-40C6-B9A8-CB755349ECE7}" sibTransId="{718D38A2-1913-42CE-84F4-64FE67B4F78E}"/>
    <dgm:cxn modelId="{12D12BB2-FFA4-4F99-B323-E21F08DD52C8}" type="presOf" srcId="{B573A8D7-E84D-4D77-9204-9BFE5FD15E72}" destId="{3CEF0BBD-5DE8-4F6D-8122-3E99ACD5F9D7}" srcOrd="0" destOrd="0" presId="urn:microsoft.com/office/officeart/2005/8/layout/hList1"/>
    <dgm:cxn modelId="{AFA984B4-7AE8-481A-9AB4-D6DB276B1C23}" type="presOf" srcId="{0B42F974-F643-45FD-90AA-3C606D1F432E}" destId="{EC419599-1FA6-4E82-BBEE-5D31D281AECC}" srcOrd="0" destOrd="0" presId="urn:microsoft.com/office/officeart/2005/8/layout/hList1"/>
    <dgm:cxn modelId="{0D9EABB5-1E76-4B2C-A6CA-76CDFD265053}" type="presOf" srcId="{2C66541A-E9AF-48DB-90CF-4F4CB258FEB7}" destId="{69C33DAB-6132-4111-A776-1538AF8DD028}" srcOrd="0" destOrd="2" presId="urn:microsoft.com/office/officeart/2005/8/layout/hList1"/>
    <dgm:cxn modelId="{3A88A6B6-D9B0-40F8-B2B2-913B2B30B4A0}" type="presOf" srcId="{D203EDE7-A6D2-4C7D-B032-4F16220DC018}" destId="{018BB08E-32A7-4E3C-88BE-443F7210939B}" srcOrd="0" destOrd="1" presId="urn:microsoft.com/office/officeart/2005/8/layout/hList1"/>
    <dgm:cxn modelId="{93CE19BD-242C-425F-B7E0-EA227D239964}" type="presOf" srcId="{FDBF08BE-A5A1-4AF0-8D56-2F5366349496}" destId="{2935684A-B95A-43DD-9370-329266B1010A}" srcOrd="0" destOrd="2" presId="urn:microsoft.com/office/officeart/2005/8/layout/hList1"/>
    <dgm:cxn modelId="{93B902C2-7F39-4218-8F89-18EA7924B6B5}" type="presOf" srcId="{F9FD250F-E5CE-4DC6-923C-85142C026854}" destId="{69C33DAB-6132-4111-A776-1538AF8DD028}" srcOrd="0" destOrd="0" presId="urn:microsoft.com/office/officeart/2005/8/layout/hList1"/>
    <dgm:cxn modelId="{818DDAC2-487F-4D7C-97B9-77907A85F9B8}" type="presOf" srcId="{10EA548D-70E7-4800-99DD-6944B8C1BA82}" destId="{69C33DAB-6132-4111-A776-1538AF8DD028}" srcOrd="0" destOrd="1" presId="urn:microsoft.com/office/officeart/2005/8/layout/hList1"/>
    <dgm:cxn modelId="{38E282C6-F697-416C-8835-20F94543CEF2}" type="presOf" srcId="{46704D8E-2F2F-4C63-989D-57ADE72A6B86}" destId="{018BB08E-32A7-4E3C-88BE-443F7210939B}" srcOrd="0" destOrd="0" presId="urn:microsoft.com/office/officeart/2005/8/layout/hList1"/>
    <dgm:cxn modelId="{63025CC7-E5AC-431F-B099-F84669721B39}" srcId="{5E8DD006-EE88-44A0-9DBB-17FC45CBE9A1}" destId="{D787E33E-BEC1-4610-A4EE-931C4E027CBB}" srcOrd="0" destOrd="0" parTransId="{FF33F7E6-22C3-4B79-9290-A3F245A90171}" sibTransId="{F4A742C7-3CF7-4F7A-9612-E84EE529CDB1}"/>
    <dgm:cxn modelId="{637941C9-EB8C-4571-AD87-7A6DA620DA70}" type="presOf" srcId="{3380BE38-5D96-4964-BC81-10841FD7E887}" destId="{BB426755-BC8E-4EE6-A92B-D1EAD49C90A9}" srcOrd="0" destOrd="4" presId="urn:microsoft.com/office/officeart/2005/8/layout/hList1"/>
    <dgm:cxn modelId="{01328BCA-32F0-4836-B93E-670D7FCB8CF7}" srcId="{B573A8D7-E84D-4D77-9204-9BFE5FD15E72}" destId="{F12131CB-5AB0-4950-9AAD-EB95B6C9F089}" srcOrd="0" destOrd="0" parTransId="{EC853FE8-1150-428B-9167-921826E1B938}" sibTransId="{AFD52241-9DEC-42AF-9E9E-298D36154DFC}"/>
    <dgm:cxn modelId="{956E01DA-DC2C-48EB-81C6-F6E387EA2AC6}" srcId="{BF76A434-1EDC-45FC-8D93-CAE3643FEEB4}" destId="{D203EDE7-A6D2-4C7D-B032-4F16220DC018}" srcOrd="1" destOrd="0" parTransId="{0A5587DC-E78D-4EC6-9D5B-A2CA35CD353D}" sibTransId="{84DD89EE-8496-48A3-BBFF-FEE53B259BD8}"/>
    <dgm:cxn modelId="{CE6F45DA-1662-4103-AC06-2D32DF4B0973}" srcId="{BAC110F5-8E1D-4B43-9EB7-CA790B62C318}" destId="{E770227D-0C69-4026-994E-B8DEC823BB17}" srcOrd="2" destOrd="0" parTransId="{92E033B1-EBDD-4BBE-9241-7764B9338629}" sibTransId="{D587DD8A-1B5A-4606-A98E-6264B33B5447}"/>
    <dgm:cxn modelId="{8986C3E9-37A6-44C8-ABD4-7FCD06EB8330}" srcId="{BF76A434-1EDC-45FC-8D93-CAE3643FEEB4}" destId="{058ADBF6-3D22-46C3-AA96-D6089017F7CA}" srcOrd="3" destOrd="0" parTransId="{39AACC77-B86E-488E-BA72-60448CBD2AF0}" sibTransId="{E8BEA276-B1AB-4D3A-8276-69E9C74C5FF5}"/>
    <dgm:cxn modelId="{DC40B8EB-EFEB-4E70-87DF-2D879CF6F386}" type="presOf" srcId="{36CCD14D-6185-4B59-A4CA-AB214FD02157}" destId="{EC419599-1FA6-4E82-BBEE-5D31D281AECC}" srcOrd="0" destOrd="3" presId="urn:microsoft.com/office/officeart/2005/8/layout/hList1"/>
    <dgm:cxn modelId="{2F38F7F0-0AA6-47BE-A599-E76C48061B2A}" type="presOf" srcId="{1884F2E8-AEA0-4474-AEF3-85748C9C8611}" destId="{BB426755-BC8E-4EE6-A92B-D1EAD49C90A9}" srcOrd="0" destOrd="2" presId="urn:microsoft.com/office/officeart/2005/8/layout/hList1"/>
    <dgm:cxn modelId="{E20292FB-74B0-4A4D-9C98-795163D413DE}" srcId="{B573A8D7-E84D-4D77-9204-9BFE5FD15E72}" destId="{BF76A434-1EDC-45FC-8D93-CAE3643FEEB4}" srcOrd="2" destOrd="0" parTransId="{0971F176-40DD-44FC-AB7D-1A2F1AFC1CB8}" sibTransId="{10BDB35C-D5AE-47AB-A2C5-05C0376DB810}"/>
    <dgm:cxn modelId="{4BB99FFB-F785-4092-815F-31FA81A84433}" srcId="{BAC110F5-8E1D-4B43-9EB7-CA790B62C318}" destId="{51B83C2F-3AB3-4829-889B-5E5F2000A79F}" srcOrd="1" destOrd="0" parTransId="{DBA47019-0CD9-475F-85B0-4EE8C38B4062}" sibTransId="{1760BF91-9735-4402-B625-5768B3202427}"/>
    <dgm:cxn modelId="{1EE297C4-7956-4CC4-8DCB-D3948B2E3FC9}" type="presParOf" srcId="{3CEF0BBD-5DE8-4F6D-8122-3E99ACD5F9D7}" destId="{352637B9-A2C1-420F-ACBC-94D14D33B950}" srcOrd="0" destOrd="0" presId="urn:microsoft.com/office/officeart/2005/8/layout/hList1"/>
    <dgm:cxn modelId="{B8918C9E-FC3F-487A-8252-9AB79AC73C77}" type="presParOf" srcId="{352637B9-A2C1-420F-ACBC-94D14D33B950}" destId="{F34322E3-1850-43E4-B5F5-66EAC9F598F5}" srcOrd="0" destOrd="0" presId="urn:microsoft.com/office/officeart/2005/8/layout/hList1"/>
    <dgm:cxn modelId="{9D900E8E-A9F1-4844-AAD4-9CE6E526F655}" type="presParOf" srcId="{352637B9-A2C1-420F-ACBC-94D14D33B950}" destId="{69C33DAB-6132-4111-A776-1538AF8DD028}" srcOrd="1" destOrd="0" presId="urn:microsoft.com/office/officeart/2005/8/layout/hList1"/>
    <dgm:cxn modelId="{5B89D2D7-5BA7-44B6-AE6A-37820158B2BD}" type="presParOf" srcId="{3CEF0BBD-5DE8-4F6D-8122-3E99ACD5F9D7}" destId="{DA5D2183-DBB6-454D-8A14-A3A102C58163}" srcOrd="1" destOrd="0" presId="urn:microsoft.com/office/officeart/2005/8/layout/hList1"/>
    <dgm:cxn modelId="{7042E3B2-9D8B-4601-BC4B-A3CCD0F3560E}" type="presParOf" srcId="{3CEF0BBD-5DE8-4F6D-8122-3E99ACD5F9D7}" destId="{70FA40F9-4ADE-493F-BB6D-7E6D60F0FDE9}" srcOrd="2" destOrd="0" presId="urn:microsoft.com/office/officeart/2005/8/layout/hList1"/>
    <dgm:cxn modelId="{333BED6B-930B-42D8-AE9F-F146868E7AAB}" type="presParOf" srcId="{70FA40F9-4ADE-493F-BB6D-7E6D60F0FDE9}" destId="{1DDF9A5E-ABEF-4BD0-859C-366D468FFA08}" srcOrd="0" destOrd="0" presId="urn:microsoft.com/office/officeart/2005/8/layout/hList1"/>
    <dgm:cxn modelId="{2A8486CB-823E-40ED-BFFF-A51C3576DA28}" type="presParOf" srcId="{70FA40F9-4ADE-493F-BB6D-7E6D60F0FDE9}" destId="{2935684A-B95A-43DD-9370-329266B1010A}" srcOrd="1" destOrd="0" presId="urn:microsoft.com/office/officeart/2005/8/layout/hList1"/>
    <dgm:cxn modelId="{D0064982-EE11-4561-A20C-3C70F8392B84}" type="presParOf" srcId="{3CEF0BBD-5DE8-4F6D-8122-3E99ACD5F9D7}" destId="{CDC5DB1F-2F42-42B1-A54A-8EAE6E8CC454}" srcOrd="3" destOrd="0" presId="urn:microsoft.com/office/officeart/2005/8/layout/hList1"/>
    <dgm:cxn modelId="{BED6B7C5-2F4B-493D-B0A4-17F5A527246F}" type="presParOf" srcId="{3CEF0BBD-5DE8-4F6D-8122-3E99ACD5F9D7}" destId="{30E6A6B4-E165-41AC-818D-C43A8B7A7D1E}" srcOrd="4" destOrd="0" presId="urn:microsoft.com/office/officeart/2005/8/layout/hList1"/>
    <dgm:cxn modelId="{3431C5D7-8666-438B-A2E8-EE825E02376C}" type="presParOf" srcId="{30E6A6B4-E165-41AC-818D-C43A8B7A7D1E}" destId="{51F901C9-C6FA-453A-B148-810469B1F3E1}" srcOrd="0" destOrd="0" presId="urn:microsoft.com/office/officeart/2005/8/layout/hList1"/>
    <dgm:cxn modelId="{36759F92-71AA-4E93-943A-9E60C7E46EC0}" type="presParOf" srcId="{30E6A6B4-E165-41AC-818D-C43A8B7A7D1E}" destId="{018BB08E-32A7-4E3C-88BE-443F7210939B}" srcOrd="1" destOrd="0" presId="urn:microsoft.com/office/officeart/2005/8/layout/hList1"/>
    <dgm:cxn modelId="{88D10C02-2EDD-489B-83C1-86E653838F2D}" type="presParOf" srcId="{3CEF0BBD-5DE8-4F6D-8122-3E99ACD5F9D7}" destId="{E88DD68B-F4F9-47F7-9F9F-F20A389FA31D}" srcOrd="5" destOrd="0" presId="urn:microsoft.com/office/officeart/2005/8/layout/hList1"/>
    <dgm:cxn modelId="{8F321064-1851-4637-9C9B-28140240A965}" type="presParOf" srcId="{3CEF0BBD-5DE8-4F6D-8122-3E99ACD5F9D7}" destId="{45785FD6-FDEF-4E36-B8FB-F083FD775F1D}" srcOrd="6" destOrd="0" presId="urn:microsoft.com/office/officeart/2005/8/layout/hList1"/>
    <dgm:cxn modelId="{9F3EDB78-5098-47AD-87C0-B00A004A356A}" type="presParOf" srcId="{45785FD6-FDEF-4E36-B8FB-F083FD775F1D}" destId="{3798F137-BE70-45F0-8F55-365E15F74938}" srcOrd="0" destOrd="0" presId="urn:microsoft.com/office/officeart/2005/8/layout/hList1"/>
    <dgm:cxn modelId="{EF9C61FF-7F71-418F-B1C7-32338C9F3CAB}" type="presParOf" srcId="{45785FD6-FDEF-4E36-B8FB-F083FD775F1D}" destId="{EC419599-1FA6-4E82-BBEE-5D31D281AECC}" srcOrd="1" destOrd="0" presId="urn:microsoft.com/office/officeart/2005/8/layout/hList1"/>
    <dgm:cxn modelId="{4F8AFE08-B809-493D-8BCC-3770E18E157F}" type="presParOf" srcId="{3CEF0BBD-5DE8-4F6D-8122-3E99ACD5F9D7}" destId="{BF0A2628-C125-4D02-8830-DF808B2E6202}" srcOrd="7" destOrd="0" presId="urn:microsoft.com/office/officeart/2005/8/layout/hList1"/>
    <dgm:cxn modelId="{96403927-D73B-4EF6-B8FB-F8DB58D03A30}" type="presParOf" srcId="{3CEF0BBD-5DE8-4F6D-8122-3E99ACD5F9D7}" destId="{E55ACC77-96AC-4556-AE0A-68D02DFF5307}" srcOrd="8" destOrd="0" presId="urn:microsoft.com/office/officeart/2005/8/layout/hList1"/>
    <dgm:cxn modelId="{B19D851C-0FA6-4921-87B1-27BBBA095C7B}" type="presParOf" srcId="{E55ACC77-96AC-4556-AE0A-68D02DFF5307}" destId="{21EF4558-0AD9-455F-9617-C73A85ACD1B2}" srcOrd="0" destOrd="0" presId="urn:microsoft.com/office/officeart/2005/8/layout/hList1"/>
    <dgm:cxn modelId="{F66A5D07-7CF0-4814-A068-05534D5F0B0E}" type="presParOf" srcId="{E55ACC77-96AC-4556-AE0A-68D02DFF5307}" destId="{BB426755-BC8E-4EE6-A92B-D1EAD49C90A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B0DB5-7A78-42A4-AAD3-E0FF79A61328}">
      <dsp:nvSpPr>
        <dsp:cNvPr id="0" name=""/>
        <dsp:cNvSpPr/>
      </dsp:nvSpPr>
      <dsp:spPr>
        <a:xfrm>
          <a:off x="1785364" y="359383"/>
          <a:ext cx="2510030" cy="2510030"/>
        </a:xfrm>
        <a:prstGeom prst="blockArc">
          <a:avLst>
            <a:gd name="adj1" fmla="val 5400000"/>
            <a:gd name="adj2" fmla="val 16200000"/>
            <a:gd name="adj3" fmla="val 4638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9C243-877D-4342-9763-0434C2A2C705}">
      <dsp:nvSpPr>
        <dsp:cNvPr id="0" name=""/>
        <dsp:cNvSpPr/>
      </dsp:nvSpPr>
      <dsp:spPr>
        <a:xfrm>
          <a:off x="1785364" y="359383"/>
          <a:ext cx="2510030" cy="2510030"/>
        </a:xfrm>
        <a:prstGeom prst="blockArc">
          <a:avLst>
            <a:gd name="adj1" fmla="val 16200000"/>
            <a:gd name="adj2" fmla="val 5400000"/>
            <a:gd name="adj3" fmla="val 4638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14AFF2-130D-4DC4-9525-643AC9FD97B0}">
      <dsp:nvSpPr>
        <dsp:cNvPr id="0" name=""/>
        <dsp:cNvSpPr/>
      </dsp:nvSpPr>
      <dsp:spPr>
        <a:xfrm>
          <a:off x="2644138" y="1217556"/>
          <a:ext cx="792483" cy="793684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466725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10%</a:t>
          </a:r>
        </a:p>
      </dsp:txBody>
      <dsp:txXfrm>
        <a:off x="2760194" y="1333788"/>
        <a:ext cx="560371" cy="561220"/>
      </dsp:txXfrm>
    </dsp:sp>
    <dsp:sp modelId="{53B378B2-2872-4530-82F6-93F175A54590}">
      <dsp:nvSpPr>
        <dsp:cNvPr id="0" name=""/>
        <dsp:cNvSpPr/>
      </dsp:nvSpPr>
      <dsp:spPr>
        <a:xfrm>
          <a:off x="2254606" y="-334803"/>
          <a:ext cx="1571546" cy="14465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466725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עד גיל 45 אקדמאיים - הסבות לאקדמאיים, </a:t>
          </a:r>
          <a:r>
            <a:rPr lang="he-IL" sz="1200" b="1" kern="1200" dirty="0" err="1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ייעוצים</a:t>
          </a: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, כישורים ומיומנויות, הכשרה מקצועית</a:t>
          </a:r>
        </a:p>
      </dsp:txBody>
      <dsp:txXfrm>
        <a:off x="2484754" y="-122956"/>
        <a:ext cx="1111250" cy="1022891"/>
      </dsp:txXfrm>
    </dsp:sp>
    <dsp:sp modelId="{496853E8-1C8E-4E94-97C5-A26E61031AB0}">
      <dsp:nvSpPr>
        <dsp:cNvPr id="0" name=""/>
        <dsp:cNvSpPr/>
      </dsp:nvSpPr>
      <dsp:spPr>
        <a:xfrm>
          <a:off x="2278958" y="2083245"/>
          <a:ext cx="1522842" cy="15141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9" tIns="34295" rIns="68589" bIns="34295" numCol="1" spcCol="1270" rtlCol="0" anchor="ctr" anchorCtr="0">
          <a:noAutofit/>
        </a:bodyPr>
        <a:lstStyle/>
        <a:p>
          <a:pPr marL="0" lvl="0" indent="0" algn="ctr" defTabSz="466725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עד גיל 45 בעלי השכלה יסודית עד תיכון חלקי</a:t>
          </a:r>
        </a:p>
        <a:p>
          <a:pPr marL="0" lvl="0" indent="0" algn="ctr" defTabSz="466725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פוטנציאל להכשרה </a:t>
          </a: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rPr>
            <a:t>מקצועית</a:t>
          </a:r>
        </a:p>
      </dsp:txBody>
      <dsp:txXfrm>
        <a:off x="2501973" y="2304984"/>
        <a:ext cx="1076812" cy="10706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4322E3-1850-43E4-B5F5-66EAC9F598F5}">
      <dsp:nvSpPr>
        <dsp:cNvPr id="0" name=""/>
        <dsp:cNvSpPr/>
      </dsp:nvSpPr>
      <dsp:spPr>
        <a:xfrm>
          <a:off x="3904" y="305641"/>
          <a:ext cx="1496556" cy="598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92" tIns="34296" rIns="68592" bIns="34296" numCol="1" spcCol="1270" rtlCol="1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כלי</a:t>
          </a:r>
          <a:r>
            <a:rPr lang="he-IL" sz="1400" b="1" kern="1200" dirty="0">
              <a:latin typeface="Tahoma" panose="020B0604030504040204" pitchFamily="34" charset="0"/>
              <a:ea typeface="Tahoma" panose="020B0604030504040204" pitchFamily="34" charset="0"/>
              <a:cs typeface="+mn-cs"/>
            </a:rPr>
            <a:t> </a:t>
          </a:r>
          <a:r>
            <a:rPr lang="he-IL" sz="1400" b="1" kern="1200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תמיכה</a:t>
          </a:r>
          <a:r>
            <a:rPr lang="he-IL" sz="1400" b="1" kern="1200" dirty="0">
              <a:latin typeface="Tahoma" panose="020B0604030504040204" pitchFamily="34" charset="0"/>
              <a:ea typeface="Tahoma" panose="020B0604030504040204" pitchFamily="34" charset="0"/>
              <a:cs typeface="+mn-cs"/>
            </a:rPr>
            <a:t> </a:t>
          </a:r>
          <a:r>
            <a:rPr lang="he-IL" sz="1400" b="1" kern="1200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למעסיקים</a:t>
          </a:r>
        </a:p>
      </dsp:txBody>
      <dsp:txXfrm>
        <a:off x="3904" y="305641"/>
        <a:ext cx="1496556" cy="598622"/>
      </dsp:txXfrm>
    </dsp:sp>
    <dsp:sp modelId="{69C33DAB-6132-4111-A776-1538AF8DD028}">
      <dsp:nvSpPr>
        <dsp:cNvPr id="0" name=""/>
        <dsp:cNvSpPr/>
      </dsp:nvSpPr>
      <dsp:spPr>
        <a:xfrm>
          <a:off x="3904" y="904264"/>
          <a:ext cx="1496556" cy="2854800"/>
        </a:xfrm>
        <a:prstGeom prst="rect">
          <a:avLst/>
        </a:prstGeom>
        <a:solidFill>
          <a:prstClr val="white">
            <a:alpha val="90000"/>
            <a:tint val="4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>
              <a:alpha val="9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שוברים למעסיקים</a:t>
          </a:r>
        </a:p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הכשרה בהתאמה</a:t>
          </a:r>
        </a:p>
        <a:p>
          <a:pPr marL="114300" lvl="1" indent="0" algn="r" defTabSz="6223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e-IL" sz="1400" kern="1200" dirty="0">
            <a:cs typeface="+mn-cs"/>
          </a:endParaRPr>
        </a:p>
      </dsp:txBody>
      <dsp:txXfrm>
        <a:off x="3904" y="904264"/>
        <a:ext cx="1496556" cy="2854800"/>
      </dsp:txXfrm>
    </dsp:sp>
    <dsp:sp modelId="{1DDF9A5E-ABEF-4BD0-859C-366D468FFA08}">
      <dsp:nvSpPr>
        <dsp:cNvPr id="0" name=""/>
        <dsp:cNvSpPr/>
      </dsp:nvSpPr>
      <dsp:spPr>
        <a:xfrm>
          <a:off x="1709978" y="305641"/>
          <a:ext cx="1496556" cy="598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92" tIns="34296" rIns="68592" bIns="34296" numCol="1" spcCol="1270" rtlCol="1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תוכניות</a:t>
          </a:r>
          <a:r>
            <a:rPr lang="he-IL" sz="1400" b="1" kern="1200" dirty="0">
              <a:latin typeface="Tahoma" panose="020B0604030504040204" pitchFamily="34" charset="0"/>
              <a:ea typeface="Tahoma" panose="020B0604030504040204" pitchFamily="34" charset="0"/>
              <a:cs typeface="+mn-cs"/>
            </a:rPr>
            <a:t> </a:t>
          </a:r>
          <a:r>
            <a:rPr lang="he-IL" sz="1400" b="1" kern="1200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השמה</a:t>
          </a:r>
        </a:p>
      </dsp:txBody>
      <dsp:txXfrm>
        <a:off x="1709978" y="305641"/>
        <a:ext cx="1496556" cy="598622"/>
      </dsp:txXfrm>
    </dsp:sp>
    <dsp:sp modelId="{2935684A-B95A-43DD-9370-329266B1010A}">
      <dsp:nvSpPr>
        <dsp:cNvPr id="0" name=""/>
        <dsp:cNvSpPr/>
      </dsp:nvSpPr>
      <dsp:spPr>
        <a:xfrm>
          <a:off x="1709978" y="904264"/>
          <a:ext cx="1496556" cy="2854800"/>
        </a:xfrm>
        <a:prstGeom prst="rect">
          <a:avLst/>
        </a:prstGeom>
        <a:solidFill>
          <a:prstClr val="white">
            <a:alpha val="90000"/>
            <a:tint val="4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>
              <a:alpha val="9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חממת קריירה</a:t>
          </a:r>
        </a:p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מעגלי תעסוקה</a:t>
          </a:r>
        </a:p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שת"פ רשות האכיפה</a:t>
          </a:r>
        </a:p>
      </dsp:txBody>
      <dsp:txXfrm>
        <a:off x="1709978" y="904264"/>
        <a:ext cx="1496556" cy="2854800"/>
      </dsp:txXfrm>
    </dsp:sp>
    <dsp:sp modelId="{51F901C9-C6FA-453A-B148-810469B1F3E1}">
      <dsp:nvSpPr>
        <dsp:cNvPr id="0" name=""/>
        <dsp:cNvSpPr/>
      </dsp:nvSpPr>
      <dsp:spPr>
        <a:xfrm>
          <a:off x="3416051" y="305641"/>
          <a:ext cx="1496556" cy="598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92" tIns="34296" rIns="68592" bIns="34296" numCol="1" spcCol="1270" rtlCol="1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ייעוץ</a:t>
          </a:r>
          <a:r>
            <a:rPr lang="he-IL" sz="1400" b="1" kern="1200" dirty="0">
              <a:latin typeface="Tahoma" panose="020B0604030504040204" pitchFamily="34" charset="0"/>
              <a:ea typeface="Tahoma" panose="020B0604030504040204" pitchFamily="34" charset="0"/>
              <a:cs typeface="+mn-cs"/>
            </a:rPr>
            <a:t> </a:t>
          </a:r>
          <a:r>
            <a:rPr lang="he-IL" sz="1400" b="1" kern="1200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והכוון</a:t>
          </a:r>
        </a:p>
      </dsp:txBody>
      <dsp:txXfrm>
        <a:off x="3416051" y="305641"/>
        <a:ext cx="1496556" cy="598622"/>
      </dsp:txXfrm>
    </dsp:sp>
    <dsp:sp modelId="{018BB08E-32A7-4E3C-88BE-443F7210939B}">
      <dsp:nvSpPr>
        <dsp:cNvPr id="0" name=""/>
        <dsp:cNvSpPr/>
      </dsp:nvSpPr>
      <dsp:spPr>
        <a:xfrm>
          <a:off x="3416051" y="904264"/>
          <a:ext cx="1496556" cy="2854800"/>
        </a:xfrm>
        <a:prstGeom prst="rect">
          <a:avLst/>
        </a:prstGeom>
        <a:solidFill>
          <a:prstClr val="white">
            <a:alpha val="90000"/>
            <a:tint val="4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>
              <a:alpha val="9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ייעוץ תעסוקתי </a:t>
          </a:r>
        </a:p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הכנה לראיונות עבודה</a:t>
          </a:r>
        </a:p>
        <a:p>
          <a:pPr marL="114300" marR="0" lvl="1" indent="-114300" algn="r" defTabSz="533400" rtl="1" eaLnBrk="1" fontAlgn="auto" latinLnBrk="0" hangingPunct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SzTx/>
            <a:buFontTx/>
            <a:buChar char="•"/>
            <a:tabLst/>
            <a:defRPr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אבחונים תעסוקתיים</a:t>
          </a:r>
        </a:p>
        <a:p>
          <a:pPr marL="114300" marR="0" lvl="1" indent="-114300" algn="r" defTabSz="533400" rtl="1" eaLnBrk="1" fontAlgn="auto" latinLnBrk="0" hangingPunct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SzTx/>
            <a:buFontTx/>
            <a:buChar char="•"/>
            <a:tabLst/>
            <a:defRPr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יזמות עסקית</a:t>
          </a:r>
        </a:p>
        <a:p>
          <a:pPr marL="114300" lvl="1" indent="0" algn="r" defTabSz="6223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None/>
          </a:pPr>
          <a:endParaRPr lang="he-IL" sz="1400" kern="1200" dirty="0">
            <a:cs typeface="+mn-cs"/>
          </a:endParaRPr>
        </a:p>
      </dsp:txBody>
      <dsp:txXfrm>
        <a:off x="3416051" y="904264"/>
        <a:ext cx="1496556" cy="2854800"/>
      </dsp:txXfrm>
    </dsp:sp>
    <dsp:sp modelId="{3798F137-BE70-45F0-8F55-365E15F74938}">
      <dsp:nvSpPr>
        <dsp:cNvPr id="0" name=""/>
        <dsp:cNvSpPr/>
      </dsp:nvSpPr>
      <dsp:spPr>
        <a:xfrm>
          <a:off x="5122125" y="305641"/>
          <a:ext cx="1496556" cy="598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92" tIns="34296" rIns="68592" bIns="34296" numCol="1" spcCol="1270" rtlCol="1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סדנאות</a:t>
          </a:r>
        </a:p>
      </dsp:txBody>
      <dsp:txXfrm>
        <a:off x="5122125" y="305641"/>
        <a:ext cx="1496556" cy="598622"/>
      </dsp:txXfrm>
    </dsp:sp>
    <dsp:sp modelId="{EC419599-1FA6-4E82-BBEE-5D31D281AECC}">
      <dsp:nvSpPr>
        <dsp:cNvPr id="0" name=""/>
        <dsp:cNvSpPr/>
      </dsp:nvSpPr>
      <dsp:spPr>
        <a:xfrm>
          <a:off x="5122125" y="904264"/>
          <a:ext cx="1496556" cy="2854800"/>
        </a:xfrm>
        <a:prstGeom prst="rect">
          <a:avLst/>
        </a:prstGeom>
        <a:solidFill>
          <a:prstClr val="white">
            <a:alpha val="90000"/>
            <a:tint val="4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black">
              <a:alpha val="9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פיתוח מיומנויות רכות</a:t>
          </a:r>
        </a:p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סדנאות חזרה למעגל העבודה</a:t>
          </a:r>
        </a:p>
        <a:p>
          <a:pPr marL="114300" marR="0" lvl="1" indent="-114300" algn="r" defTabSz="533400" rtl="1" eaLnBrk="1" fontAlgn="auto" latinLnBrk="0" hangingPunct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SzTx/>
            <a:buFontTx/>
            <a:buChar char="•"/>
            <a:tabLst/>
            <a:defRPr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סדנאות מקוונות</a:t>
          </a:r>
        </a:p>
        <a:p>
          <a:pPr marL="114300" marR="0" lvl="1" indent="-114300" algn="r" defTabSz="533400" rtl="1" eaLnBrk="1" fontAlgn="auto" latinLnBrk="0" hangingPunct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rgbClr val="70AD47"/>
            </a:buClr>
            <a:buSzTx/>
            <a:buFontTx/>
            <a:buChar char="•"/>
            <a:tabLst/>
            <a:defRPr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יישומי מחשב</a:t>
          </a:r>
        </a:p>
        <a:p>
          <a:pPr marL="0" marR="0" lvl="1" indent="0" algn="r" defTabSz="914400" rtl="1" eaLnBrk="1" fontAlgn="auto" latinLnBrk="0" hangingPunct="1">
            <a:lnSpc>
              <a:spcPct val="15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endParaRPr lang="he-IL" sz="1400" kern="1200" dirty="0">
            <a:cs typeface="+mn-cs"/>
          </a:endParaRPr>
        </a:p>
      </dsp:txBody>
      <dsp:txXfrm>
        <a:off x="5122125" y="904264"/>
        <a:ext cx="1496556" cy="2854800"/>
      </dsp:txXfrm>
    </dsp:sp>
    <dsp:sp modelId="{21EF4558-0AD9-455F-9617-C73A85ACD1B2}">
      <dsp:nvSpPr>
        <dsp:cNvPr id="0" name=""/>
        <dsp:cNvSpPr/>
      </dsp:nvSpPr>
      <dsp:spPr>
        <a:xfrm>
          <a:off x="6828199" y="305641"/>
          <a:ext cx="1496556" cy="598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92" tIns="34296" rIns="68592" bIns="34296" numCol="1" spcCol="1270" rtlCol="1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הכשרה</a:t>
          </a:r>
          <a:r>
            <a:rPr lang="he-IL" sz="1400" b="1" kern="1200" dirty="0">
              <a:latin typeface="Tahoma" panose="020B0604030504040204" pitchFamily="34" charset="0"/>
              <a:ea typeface="Tahoma" panose="020B0604030504040204" pitchFamily="34" charset="0"/>
              <a:cs typeface="+mn-cs"/>
            </a:rPr>
            <a:t> </a:t>
          </a:r>
          <a:r>
            <a:rPr lang="he-IL" sz="1400" b="1" kern="1200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מקצועית</a:t>
          </a:r>
        </a:p>
      </dsp:txBody>
      <dsp:txXfrm>
        <a:off x="6828199" y="305641"/>
        <a:ext cx="1496556" cy="598622"/>
      </dsp:txXfrm>
    </dsp:sp>
    <dsp:sp modelId="{BB426755-BC8E-4EE6-A92B-D1EAD49C90A9}">
      <dsp:nvSpPr>
        <dsp:cNvPr id="0" name=""/>
        <dsp:cNvSpPr/>
      </dsp:nvSpPr>
      <dsp:spPr>
        <a:xfrm>
          <a:off x="6828199" y="904264"/>
          <a:ext cx="1496556" cy="285480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chemeClr val="accent6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שוברים </a:t>
          </a:r>
          <a:r>
            <a:rPr lang="he-IL" sz="1200" b="1" kern="1200" dirty="0" err="1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לדו"ע</a:t>
          </a:r>
          <a:endParaRPr lang="he-IL" sz="1200" b="1" kern="1200" dirty="0">
            <a:solidFill>
              <a:srgbClr val="18365D"/>
            </a:solidFill>
            <a:latin typeface="Segoe UI Light" panose="020B0502040204020203" pitchFamily="34" charset="0"/>
            <a:ea typeface="+mn-ea"/>
            <a:cs typeface="Segoe UI Light" panose="020B0502040204020203" pitchFamily="34" charset="0"/>
          </a:endParaRPr>
        </a:p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chemeClr val="accent6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קורסים של זרוע עבודה</a:t>
          </a:r>
        </a:p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chemeClr val="accent6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קורסים מקוונים</a:t>
          </a:r>
        </a:p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chemeClr val="accent6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שת"פ קרן מעגלים</a:t>
          </a:r>
        </a:p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lr>
              <a:schemeClr val="accent6"/>
            </a:buClr>
            <a:buChar char="•"/>
          </a:pPr>
          <a:r>
            <a:rPr lang="he-IL" sz="1200" b="1" kern="1200" dirty="0">
              <a:solidFill>
                <a:srgbClr val="18365D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הסבות לאקדמאיים</a:t>
          </a:r>
        </a:p>
      </dsp:txBody>
      <dsp:txXfrm>
        <a:off x="6828199" y="904264"/>
        <a:ext cx="1496556" cy="285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B4060-E073-42AD-84E8-05B82A3BE0B1}" type="datetimeFigureOut">
              <a:rPr lang="en-GB" smtClean="0"/>
              <a:t>23/04/2023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8CEFD-6088-463A-800E-91D6F3954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66" algn="l" defTabSz="6857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31" algn="l" defTabSz="6857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597" algn="l" defTabSz="6857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463" algn="l" defTabSz="6857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329" algn="l" defTabSz="6857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194" algn="l" defTabSz="6857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060" algn="l" defTabSz="6857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925" algn="l" defTabSz="6857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b26d4d080c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b26d4d080c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תמונה לא קשורה. להחליף.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9363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b26d4d080c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b26d4d080c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תמונה לא קשורה. להחליף.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2263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b26d4d080c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b26d4d080c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מר</a:t>
            </a:r>
            <a:r>
              <a:rPr lang="he-IL" baseline="0" dirty="0"/>
              <a:t> תום </a:t>
            </a:r>
            <a:r>
              <a:rPr lang="he-IL" baseline="0" dirty="0" err="1"/>
              <a:t>פרוחי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2228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b26d4d080c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b26d4d080c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108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b26d4d080c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b26d4d080c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2714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66207" y="4786026"/>
            <a:ext cx="325842" cy="290664"/>
          </a:xfrm>
        </p:spPr>
        <p:txBody>
          <a:bodyPr/>
          <a:lstStyle>
            <a:lvl1pPr algn="ctr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ct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262CF-5CC9-4929-99CD-9F10119185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685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Off-page Connector 2"/>
          <p:cNvSpPr/>
          <p:nvPr userDrawn="1"/>
        </p:nvSpPr>
        <p:spPr>
          <a:xfrm>
            <a:off x="8686450" y="4802023"/>
            <a:ext cx="285354" cy="285393"/>
          </a:xfrm>
          <a:prstGeom prst="flowChartOffpageConnector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marL="0" marR="0" lvl="0" indent="0" algn="ct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6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0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933E4-FB75-4D6E-80DC-3CAC02B17787}" type="datetime1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5C5C5C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262CF-5CC9-4929-99CD-9F10119185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5C5C5C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7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4814" y="273928"/>
            <a:ext cx="1972017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759" y="273928"/>
            <a:ext cx="5801732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1BDEC-4CF6-4B33-8401-8DBCEC102F6C}" type="datetime1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5C5C5C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262CF-5CC9-4929-99CD-9F10119185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5C5C5C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37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rgbClr val="14335B">
              <a:alpha val="67600"/>
            </a:srgbClr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marR="0" lvl="0" indent="0" algn="l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3634981" y="3044089"/>
            <a:ext cx="1875626" cy="1986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 b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"/>
          </p:nvPr>
        </p:nvSpPr>
        <p:spPr>
          <a:xfrm>
            <a:off x="1943438" y="1893435"/>
            <a:ext cx="5258713" cy="7919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b="1">
                <a:solidFill>
                  <a:schemeClr val="lt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None/>
              <a:defRPr sz="300">
                <a:solidFill>
                  <a:schemeClr val="l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00"/>
              <a:buNone/>
              <a:defRPr sz="300">
                <a:solidFill>
                  <a:schemeClr val="l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00"/>
              <a:buNone/>
              <a:defRPr sz="300">
                <a:solidFill>
                  <a:schemeClr val="l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00"/>
              <a:buNone/>
              <a:defRPr sz="300">
                <a:solidFill>
                  <a:schemeClr val="l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00"/>
              <a:buNone/>
              <a:defRPr sz="300">
                <a:solidFill>
                  <a:schemeClr val="l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00"/>
              <a:buNone/>
              <a:defRPr sz="300">
                <a:solidFill>
                  <a:schemeClr val="l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00"/>
              <a:buNone/>
              <a:defRPr sz="300">
                <a:solidFill>
                  <a:schemeClr val="l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300"/>
              <a:buNone/>
              <a:defRPr sz="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7680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rgbClr val="2A2828">
              <a:alpha val="67600"/>
            </a:srgbClr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411820" y="2436602"/>
            <a:ext cx="3587423" cy="2718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710891" y="1522895"/>
            <a:ext cx="1972543" cy="17021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17333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067835" y="543368"/>
            <a:ext cx="7361478" cy="4363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713349" y="1370323"/>
            <a:ext cx="7715840" cy="32304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rabicPeriod"/>
              <a:defRPr sz="1200"/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lphaLcPeriod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romanLcPeriod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rabicPeriod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lphaLcPeriod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romanLcPeriod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rabicPeriod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lphaLcPeriod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212121"/>
              </a:buClr>
              <a:buSzPts val="1200"/>
              <a:buFont typeface="Montserrat Medium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043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716374" y="539666"/>
            <a:ext cx="7715840" cy="4402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5108556" y="3754252"/>
            <a:ext cx="2789284" cy="8765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1249830" y="3751233"/>
            <a:ext cx="2789584" cy="8765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5108556" y="3373805"/>
            <a:ext cx="2789284" cy="3943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1282273" y="3373823"/>
            <a:ext cx="2789284" cy="3943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1850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716374" y="539667"/>
            <a:ext cx="7715840" cy="44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2666413" y="2956363"/>
            <a:ext cx="3812762" cy="7007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9789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rgbClr val="2A2828">
              <a:alpha val="67600"/>
            </a:srgbClr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713374" y="2250545"/>
            <a:ext cx="7718840" cy="6439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None/>
              <a:defRPr sz="5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730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rgbClr val="FFFFFF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713349" y="1017914"/>
            <a:ext cx="3859570" cy="6878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50" lvl="0" indent="-22862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5738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rgbClr val="2A2828">
              <a:alpha val="67600"/>
            </a:srgbClr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2375063" y="1734785"/>
            <a:ext cx="4395463" cy="11313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814415" y="3263607"/>
            <a:ext cx="5516758" cy="2196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6862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47517-FF7D-46F7-98B5-3D735865180F}" type="datetime1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5C5C5C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66207" y="4786026"/>
            <a:ext cx="325842" cy="290664"/>
          </a:xfrm>
        </p:spPr>
        <p:txBody>
          <a:bodyPr/>
          <a:lstStyle>
            <a:lvl1pPr algn="ctr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ct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262CF-5CC9-4929-99CD-9F10119185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685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lowchart: Off-page Connector 7"/>
          <p:cNvSpPr/>
          <p:nvPr userDrawn="1"/>
        </p:nvSpPr>
        <p:spPr>
          <a:xfrm>
            <a:off x="8686450" y="4802023"/>
            <a:ext cx="285354" cy="285393"/>
          </a:xfrm>
          <a:prstGeom prst="flowChartOffpageConnector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marL="0" marR="0" lvl="0" indent="0" algn="ct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6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92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rgbClr val="14335B">
              <a:alpha val="67600"/>
            </a:srgbClr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3634981" y="3044089"/>
            <a:ext cx="1875626" cy="1986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 b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"/>
          </p:nvPr>
        </p:nvSpPr>
        <p:spPr>
          <a:xfrm>
            <a:off x="1943438" y="1893435"/>
            <a:ext cx="5258713" cy="7919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b="1">
                <a:solidFill>
                  <a:schemeClr val="lt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None/>
              <a:defRPr sz="300">
                <a:solidFill>
                  <a:schemeClr val="l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00"/>
              <a:buNone/>
              <a:defRPr sz="300">
                <a:solidFill>
                  <a:schemeClr val="l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00"/>
              <a:buNone/>
              <a:defRPr sz="300">
                <a:solidFill>
                  <a:schemeClr val="l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00"/>
              <a:buNone/>
              <a:defRPr sz="300">
                <a:solidFill>
                  <a:schemeClr val="l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00"/>
              <a:buNone/>
              <a:defRPr sz="300">
                <a:solidFill>
                  <a:schemeClr val="l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00"/>
              <a:buNone/>
              <a:defRPr sz="300">
                <a:solidFill>
                  <a:schemeClr val="l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00"/>
              <a:buNone/>
              <a:defRPr sz="300">
                <a:solidFill>
                  <a:schemeClr val="l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300"/>
              <a:buNone/>
              <a:defRPr sz="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479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1198808" y="1943975"/>
            <a:ext cx="3182653" cy="3219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1196708" y="2761902"/>
            <a:ext cx="3184753" cy="5395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270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4773090" y="1948273"/>
            <a:ext cx="3182653" cy="3201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1"/>
          </p:nvPr>
        </p:nvSpPr>
        <p:spPr>
          <a:xfrm>
            <a:off x="4773090" y="2762340"/>
            <a:ext cx="3182653" cy="5395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364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716174" y="543368"/>
            <a:ext cx="7712839" cy="4363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subTitle" idx="1"/>
          </p:nvPr>
        </p:nvSpPr>
        <p:spPr>
          <a:xfrm>
            <a:off x="937513" y="3200401"/>
            <a:ext cx="2121668" cy="5377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title" idx="2" hasCustomPrompt="1"/>
          </p:nvPr>
        </p:nvSpPr>
        <p:spPr>
          <a:xfrm>
            <a:off x="937513" y="2879189"/>
            <a:ext cx="2121668" cy="2631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65" name="Google Shape;65;p16"/>
          <p:cNvSpPr txBox="1">
            <a:spLocks noGrp="1"/>
          </p:cNvSpPr>
          <p:nvPr>
            <p:ph type="subTitle" idx="3"/>
          </p:nvPr>
        </p:nvSpPr>
        <p:spPr>
          <a:xfrm>
            <a:off x="3511710" y="3200401"/>
            <a:ext cx="2121668" cy="5377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title" idx="4" hasCustomPrompt="1"/>
          </p:nvPr>
        </p:nvSpPr>
        <p:spPr>
          <a:xfrm>
            <a:off x="3512310" y="2879189"/>
            <a:ext cx="2120468" cy="2631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67" name="Google Shape;67;p16"/>
          <p:cNvSpPr txBox="1">
            <a:spLocks noGrp="1"/>
          </p:cNvSpPr>
          <p:nvPr>
            <p:ph type="subTitle" idx="5"/>
          </p:nvPr>
        </p:nvSpPr>
        <p:spPr>
          <a:xfrm>
            <a:off x="6082656" y="3200401"/>
            <a:ext cx="2121668" cy="5377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title" idx="6" hasCustomPrompt="1"/>
          </p:nvPr>
        </p:nvSpPr>
        <p:spPr>
          <a:xfrm>
            <a:off x="6082656" y="2879189"/>
            <a:ext cx="2121668" cy="2631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33320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713349" y="539666"/>
            <a:ext cx="7725141" cy="4402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1349310" y="1650432"/>
            <a:ext cx="3071033" cy="3153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ubTitle" idx="2"/>
          </p:nvPr>
        </p:nvSpPr>
        <p:spPr>
          <a:xfrm>
            <a:off x="1349309" y="2055734"/>
            <a:ext cx="3072834" cy="3721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3"/>
          </p:nvPr>
        </p:nvSpPr>
        <p:spPr>
          <a:xfrm>
            <a:off x="5204253" y="1652683"/>
            <a:ext cx="3072834" cy="3108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ubTitle" idx="4"/>
          </p:nvPr>
        </p:nvSpPr>
        <p:spPr>
          <a:xfrm>
            <a:off x="5204253" y="2055734"/>
            <a:ext cx="3072834" cy="3751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ubTitle" idx="5"/>
          </p:nvPr>
        </p:nvSpPr>
        <p:spPr>
          <a:xfrm>
            <a:off x="1349309" y="3352958"/>
            <a:ext cx="3072834" cy="3108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6"/>
          </p:nvPr>
        </p:nvSpPr>
        <p:spPr>
          <a:xfrm>
            <a:off x="1349309" y="3750743"/>
            <a:ext cx="3072834" cy="3751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ubTitle" idx="7"/>
          </p:nvPr>
        </p:nvSpPr>
        <p:spPr>
          <a:xfrm>
            <a:off x="5204253" y="3352958"/>
            <a:ext cx="3072834" cy="3108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8"/>
          </p:nvPr>
        </p:nvSpPr>
        <p:spPr>
          <a:xfrm>
            <a:off x="5204253" y="3750743"/>
            <a:ext cx="3072834" cy="3751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title" idx="9" hasCustomPrompt="1"/>
          </p:nvPr>
        </p:nvSpPr>
        <p:spPr>
          <a:xfrm>
            <a:off x="892030" y="1721854"/>
            <a:ext cx="530492" cy="1725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1" name="Google Shape;81;p17"/>
          <p:cNvSpPr txBox="1">
            <a:spLocks noGrp="1"/>
          </p:cNvSpPr>
          <p:nvPr>
            <p:ph type="title" idx="13" hasCustomPrompt="1"/>
          </p:nvPr>
        </p:nvSpPr>
        <p:spPr>
          <a:xfrm>
            <a:off x="4721958" y="1721254"/>
            <a:ext cx="530492" cy="1737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7"/>
          <p:cNvSpPr txBox="1">
            <a:spLocks noGrp="1"/>
          </p:cNvSpPr>
          <p:nvPr>
            <p:ph type="title" idx="14" hasCustomPrompt="1"/>
          </p:nvPr>
        </p:nvSpPr>
        <p:spPr>
          <a:xfrm>
            <a:off x="892030" y="3421529"/>
            <a:ext cx="530492" cy="1737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15" hasCustomPrompt="1"/>
          </p:nvPr>
        </p:nvSpPr>
        <p:spPr>
          <a:xfrm>
            <a:off x="4720008" y="3421529"/>
            <a:ext cx="534393" cy="1737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448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713349" y="543468"/>
            <a:ext cx="7718840" cy="4363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subTitle" idx="1"/>
          </p:nvPr>
        </p:nvSpPr>
        <p:spPr>
          <a:xfrm>
            <a:off x="1254193" y="1486080"/>
            <a:ext cx="1490659" cy="7094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ubTitle" idx="2"/>
          </p:nvPr>
        </p:nvSpPr>
        <p:spPr>
          <a:xfrm>
            <a:off x="1252092" y="1859995"/>
            <a:ext cx="1494860" cy="872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ubTitle" idx="3"/>
          </p:nvPr>
        </p:nvSpPr>
        <p:spPr>
          <a:xfrm>
            <a:off x="3827465" y="1486080"/>
            <a:ext cx="1490659" cy="7094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subTitle" idx="4"/>
          </p:nvPr>
        </p:nvSpPr>
        <p:spPr>
          <a:xfrm>
            <a:off x="3827465" y="1859995"/>
            <a:ext cx="1490659" cy="872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5"/>
          </p:nvPr>
        </p:nvSpPr>
        <p:spPr>
          <a:xfrm>
            <a:off x="1254193" y="3123741"/>
            <a:ext cx="1490659" cy="7094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ubTitle" idx="6"/>
          </p:nvPr>
        </p:nvSpPr>
        <p:spPr>
          <a:xfrm>
            <a:off x="1254193" y="3501064"/>
            <a:ext cx="1490659" cy="872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7"/>
          </p:nvPr>
        </p:nvSpPr>
        <p:spPr>
          <a:xfrm>
            <a:off x="3827465" y="3123741"/>
            <a:ext cx="1490659" cy="7094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subTitle" idx="8"/>
          </p:nvPr>
        </p:nvSpPr>
        <p:spPr>
          <a:xfrm>
            <a:off x="3827465" y="3501064"/>
            <a:ext cx="1490659" cy="872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9"/>
          </p:nvPr>
        </p:nvSpPr>
        <p:spPr>
          <a:xfrm>
            <a:off x="6400387" y="1486080"/>
            <a:ext cx="1490659" cy="7094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ubTitle" idx="13"/>
          </p:nvPr>
        </p:nvSpPr>
        <p:spPr>
          <a:xfrm>
            <a:off x="6400387" y="1859995"/>
            <a:ext cx="1490659" cy="872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subTitle" idx="14"/>
          </p:nvPr>
        </p:nvSpPr>
        <p:spPr>
          <a:xfrm>
            <a:off x="6400387" y="3123741"/>
            <a:ext cx="1490659" cy="7094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15"/>
          </p:nvPr>
        </p:nvSpPr>
        <p:spPr>
          <a:xfrm>
            <a:off x="6400387" y="3501064"/>
            <a:ext cx="1490659" cy="872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0859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rgbClr val="2A2828">
              <a:alpha val="67600"/>
            </a:srgbClr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4419417" y="2327894"/>
            <a:ext cx="3422094" cy="2796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 hasCustomPrompt="1"/>
          </p:nvPr>
        </p:nvSpPr>
        <p:spPr>
          <a:xfrm>
            <a:off x="1565872" y="1857948"/>
            <a:ext cx="2286397" cy="11433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2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98390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713349" y="543368"/>
            <a:ext cx="7715840" cy="4363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1"/>
          </p:nvPr>
        </p:nvSpPr>
        <p:spPr>
          <a:xfrm>
            <a:off x="1201241" y="2949956"/>
            <a:ext cx="1579474" cy="1371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ubTitle" idx="2"/>
          </p:nvPr>
        </p:nvSpPr>
        <p:spPr>
          <a:xfrm>
            <a:off x="976952" y="3284327"/>
            <a:ext cx="2130970" cy="5488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3"/>
          </p:nvPr>
        </p:nvSpPr>
        <p:spPr>
          <a:xfrm>
            <a:off x="3787308" y="2949956"/>
            <a:ext cx="1582175" cy="1371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subTitle" idx="4"/>
          </p:nvPr>
        </p:nvSpPr>
        <p:spPr>
          <a:xfrm>
            <a:off x="3512910" y="3284327"/>
            <a:ext cx="2130970" cy="5488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subTitle" idx="5"/>
          </p:nvPr>
        </p:nvSpPr>
        <p:spPr>
          <a:xfrm>
            <a:off x="6359254" y="2949956"/>
            <a:ext cx="1582175" cy="1371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6"/>
          </p:nvPr>
        </p:nvSpPr>
        <p:spPr>
          <a:xfrm>
            <a:off x="6084856" y="3284327"/>
            <a:ext cx="2130970" cy="5488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71793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713349" y="536091"/>
            <a:ext cx="7715840" cy="4438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1"/>
          </p:nvPr>
        </p:nvSpPr>
        <p:spPr>
          <a:xfrm>
            <a:off x="1384740" y="1705057"/>
            <a:ext cx="1011176" cy="2676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subTitle" idx="2"/>
          </p:nvPr>
        </p:nvSpPr>
        <p:spPr>
          <a:xfrm>
            <a:off x="4858595" y="1440976"/>
            <a:ext cx="3579321" cy="7958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ubTitle" idx="3"/>
          </p:nvPr>
        </p:nvSpPr>
        <p:spPr>
          <a:xfrm>
            <a:off x="1414365" y="2736545"/>
            <a:ext cx="1012676" cy="2652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subTitle" idx="4"/>
          </p:nvPr>
        </p:nvSpPr>
        <p:spPr>
          <a:xfrm>
            <a:off x="4858594" y="2470513"/>
            <a:ext cx="3579321" cy="7973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subTitle" idx="5"/>
          </p:nvPr>
        </p:nvSpPr>
        <p:spPr>
          <a:xfrm>
            <a:off x="1414365" y="3766934"/>
            <a:ext cx="1012676" cy="2652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subTitle" idx="6"/>
          </p:nvPr>
        </p:nvSpPr>
        <p:spPr>
          <a:xfrm>
            <a:off x="4858595" y="3501652"/>
            <a:ext cx="3579321" cy="7958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6612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">
  <p:cSld name="Title and bullet lis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716374" y="536091"/>
            <a:ext cx="5295920" cy="4438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subTitle" idx="1"/>
          </p:nvPr>
        </p:nvSpPr>
        <p:spPr>
          <a:xfrm>
            <a:off x="716374" y="1453748"/>
            <a:ext cx="4892650" cy="31479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4960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96" y="1282702"/>
            <a:ext cx="788807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96" y="3443160"/>
            <a:ext cx="788807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7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6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4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5C9834-A4C7-4469-8AEC-6310F53199EB}" type="datetime1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5C5C5C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66207" y="4786026"/>
            <a:ext cx="325842" cy="290664"/>
          </a:xfrm>
        </p:spPr>
        <p:txBody>
          <a:bodyPr/>
          <a:lstStyle>
            <a:lvl1pPr algn="ctr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ct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262CF-5CC9-4929-99CD-9F10119185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685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lowchart: Off-page Connector 7"/>
          <p:cNvSpPr/>
          <p:nvPr userDrawn="1"/>
        </p:nvSpPr>
        <p:spPr>
          <a:xfrm>
            <a:off x="8686450" y="4802023"/>
            <a:ext cx="285354" cy="285393"/>
          </a:xfrm>
          <a:prstGeom prst="flowChartOffpageConnector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marL="0" marR="0" lvl="0" indent="0" algn="ct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6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26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bullet lists">
  <p:cSld name="Title and two bullet list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xfrm>
            <a:off x="716375" y="536091"/>
            <a:ext cx="7712839" cy="4438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subTitle" idx="1"/>
          </p:nvPr>
        </p:nvSpPr>
        <p:spPr>
          <a:xfrm>
            <a:off x="716299" y="1501789"/>
            <a:ext cx="3856570" cy="30990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subTitle" idx="2"/>
          </p:nvPr>
        </p:nvSpPr>
        <p:spPr>
          <a:xfrm>
            <a:off x="714874" y="1120596"/>
            <a:ext cx="3859570" cy="3997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subTitle" idx="3"/>
          </p:nvPr>
        </p:nvSpPr>
        <p:spPr>
          <a:xfrm>
            <a:off x="4572719" y="1501789"/>
            <a:ext cx="3856570" cy="30990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7475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 1">
  <p:cSld name="Title and bullet list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716375" y="536091"/>
            <a:ext cx="7712839" cy="4438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subTitle" idx="1"/>
          </p:nvPr>
        </p:nvSpPr>
        <p:spPr>
          <a:xfrm>
            <a:off x="716299" y="1501789"/>
            <a:ext cx="3856570" cy="30990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subTitle" idx="2"/>
          </p:nvPr>
        </p:nvSpPr>
        <p:spPr>
          <a:xfrm>
            <a:off x="714874" y="1120596"/>
            <a:ext cx="3859570" cy="3997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8061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716374" y="536091"/>
            <a:ext cx="7715840" cy="4438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subTitle" idx="1"/>
          </p:nvPr>
        </p:nvSpPr>
        <p:spPr>
          <a:xfrm>
            <a:off x="712924" y="1596668"/>
            <a:ext cx="3204256" cy="502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subTitle" idx="2"/>
          </p:nvPr>
        </p:nvSpPr>
        <p:spPr>
          <a:xfrm>
            <a:off x="5233535" y="2732304"/>
            <a:ext cx="3200956" cy="502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subTitle" idx="3"/>
          </p:nvPr>
        </p:nvSpPr>
        <p:spPr>
          <a:xfrm>
            <a:off x="712924" y="3864468"/>
            <a:ext cx="3200956" cy="5065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72313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26"/>
          <p:cNvSpPr txBox="1">
            <a:spLocks noGrp="1"/>
          </p:cNvSpPr>
          <p:nvPr>
            <p:ph type="title"/>
          </p:nvPr>
        </p:nvSpPr>
        <p:spPr>
          <a:xfrm>
            <a:off x="716374" y="536091"/>
            <a:ext cx="7715840" cy="4438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subTitle" idx="1"/>
          </p:nvPr>
        </p:nvSpPr>
        <p:spPr>
          <a:xfrm>
            <a:off x="860424" y="2951062"/>
            <a:ext cx="1646086" cy="1962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subTitle" idx="2"/>
          </p:nvPr>
        </p:nvSpPr>
        <p:spPr>
          <a:xfrm>
            <a:off x="859974" y="3225789"/>
            <a:ext cx="1646986" cy="7277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subTitle" idx="3"/>
          </p:nvPr>
        </p:nvSpPr>
        <p:spPr>
          <a:xfrm>
            <a:off x="2789671" y="2951062"/>
            <a:ext cx="1646086" cy="1962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subTitle" idx="4"/>
          </p:nvPr>
        </p:nvSpPr>
        <p:spPr>
          <a:xfrm>
            <a:off x="2789671" y="3225789"/>
            <a:ext cx="1646086" cy="7277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subTitle" idx="5"/>
          </p:nvPr>
        </p:nvSpPr>
        <p:spPr>
          <a:xfrm>
            <a:off x="4718916" y="2955962"/>
            <a:ext cx="1646086" cy="1962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subTitle" idx="6"/>
          </p:nvPr>
        </p:nvSpPr>
        <p:spPr>
          <a:xfrm>
            <a:off x="4718916" y="3225789"/>
            <a:ext cx="1646086" cy="727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subTitle" idx="7"/>
          </p:nvPr>
        </p:nvSpPr>
        <p:spPr>
          <a:xfrm>
            <a:off x="6602403" y="2955962"/>
            <a:ext cx="1737602" cy="1962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ubTitle" idx="8"/>
          </p:nvPr>
        </p:nvSpPr>
        <p:spPr>
          <a:xfrm>
            <a:off x="6648161" y="3225789"/>
            <a:ext cx="1646086" cy="7277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524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xfrm>
            <a:off x="716375" y="536091"/>
            <a:ext cx="7712839" cy="4438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subTitle" idx="1"/>
          </p:nvPr>
        </p:nvSpPr>
        <p:spPr>
          <a:xfrm>
            <a:off x="717568" y="3750584"/>
            <a:ext cx="2139972" cy="4126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subTitle" idx="2"/>
          </p:nvPr>
        </p:nvSpPr>
        <p:spPr>
          <a:xfrm>
            <a:off x="716368" y="4124259"/>
            <a:ext cx="2142372" cy="548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ubTitle" idx="3"/>
          </p:nvPr>
        </p:nvSpPr>
        <p:spPr>
          <a:xfrm>
            <a:off x="3502808" y="2023330"/>
            <a:ext cx="2139972" cy="4126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subTitle" idx="4"/>
          </p:nvPr>
        </p:nvSpPr>
        <p:spPr>
          <a:xfrm>
            <a:off x="3504759" y="2395333"/>
            <a:ext cx="2136071" cy="548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7"/>
          <p:cNvSpPr txBox="1">
            <a:spLocks noGrp="1"/>
          </p:cNvSpPr>
          <p:nvPr>
            <p:ph type="subTitle" idx="5"/>
          </p:nvPr>
        </p:nvSpPr>
        <p:spPr>
          <a:xfrm>
            <a:off x="6286842" y="3750584"/>
            <a:ext cx="2142372" cy="4126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7"/>
          <p:cNvSpPr txBox="1">
            <a:spLocks noGrp="1"/>
          </p:cNvSpPr>
          <p:nvPr>
            <p:ph type="subTitle" idx="6"/>
          </p:nvPr>
        </p:nvSpPr>
        <p:spPr>
          <a:xfrm>
            <a:off x="6286842" y="4124259"/>
            <a:ext cx="2142372" cy="548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3475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28"/>
          <p:cNvSpPr txBox="1">
            <a:spLocks noGrp="1"/>
          </p:cNvSpPr>
          <p:nvPr>
            <p:ph type="ctrTitle"/>
          </p:nvPr>
        </p:nvSpPr>
        <p:spPr>
          <a:xfrm flipH="1">
            <a:off x="927461" y="972125"/>
            <a:ext cx="3414293" cy="4363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470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subTitle" idx="1"/>
          </p:nvPr>
        </p:nvSpPr>
        <p:spPr>
          <a:xfrm>
            <a:off x="1327130" y="2261373"/>
            <a:ext cx="2614954" cy="10026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8"/>
          <p:cNvSpPr txBox="1"/>
          <p:nvPr/>
        </p:nvSpPr>
        <p:spPr>
          <a:xfrm>
            <a:off x="921910" y="3462144"/>
            <a:ext cx="3425395" cy="54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CREDITS: This presentation template was created by </a:t>
            </a:r>
            <a:r>
              <a:rPr lang="en" sz="1200">
                <a:solidFill>
                  <a:srgbClr val="000000"/>
                </a:solidFill>
                <a:uFill>
                  <a:noFill/>
                </a:uFill>
                <a:latin typeface="Open Sans Light"/>
                <a:ea typeface="Open Sans Light"/>
                <a:cs typeface="Open Sans Light"/>
                <a:sym typeface="Open Sans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including icons by </a:t>
            </a:r>
            <a:r>
              <a:rPr lang="en" sz="1200">
                <a:solidFill>
                  <a:srgbClr val="000000"/>
                </a:solidFill>
                <a:uFill>
                  <a:noFill/>
                </a:uFill>
                <a:latin typeface="Open Sans Light"/>
                <a:ea typeface="Open Sans Light"/>
                <a:cs typeface="Open Sans Light"/>
                <a:sym typeface="Open Sans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and infographics &amp; images by Freepik.</a:t>
            </a:r>
            <a:endParaRPr sz="1200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67" name="Google Shape;167;p28"/>
          <p:cNvSpPr txBox="1">
            <a:spLocks noGrp="1"/>
          </p:cNvSpPr>
          <p:nvPr>
            <p:ph type="subTitle" idx="2"/>
          </p:nvPr>
        </p:nvSpPr>
        <p:spPr>
          <a:xfrm>
            <a:off x="704972" y="4367047"/>
            <a:ext cx="3859270" cy="219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8576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 column text 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29"/>
          <p:cNvSpPr txBox="1">
            <a:spLocks noGrp="1"/>
          </p:cNvSpPr>
          <p:nvPr>
            <p:ph type="title"/>
          </p:nvPr>
        </p:nvSpPr>
        <p:spPr>
          <a:xfrm>
            <a:off x="4694365" y="2111776"/>
            <a:ext cx="3730848" cy="4402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subTitle" idx="1"/>
          </p:nvPr>
        </p:nvSpPr>
        <p:spPr>
          <a:xfrm>
            <a:off x="4694365" y="2989673"/>
            <a:ext cx="3582022" cy="3147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686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/>
          <p:nvPr/>
        </p:nvSpPr>
        <p:spPr>
          <a:xfrm rot="-5400000">
            <a:off x="2321049" y="-1682945"/>
            <a:ext cx="4503490" cy="85109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0"/>
          <p:cNvSpPr txBox="1">
            <a:spLocks noGrp="1"/>
          </p:cNvSpPr>
          <p:nvPr>
            <p:ph type="title"/>
          </p:nvPr>
        </p:nvSpPr>
        <p:spPr>
          <a:xfrm>
            <a:off x="716374" y="536091"/>
            <a:ext cx="7715840" cy="533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5" name="Google Shape;175;p30"/>
          <p:cNvSpPr txBox="1">
            <a:spLocks noGrp="1"/>
          </p:cNvSpPr>
          <p:nvPr>
            <p:ph type="subTitle" idx="1"/>
          </p:nvPr>
        </p:nvSpPr>
        <p:spPr>
          <a:xfrm>
            <a:off x="1612672" y="2901830"/>
            <a:ext cx="1582175" cy="1371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0"/>
          <p:cNvSpPr txBox="1">
            <a:spLocks noGrp="1"/>
          </p:cNvSpPr>
          <p:nvPr>
            <p:ph type="subTitle" idx="2"/>
          </p:nvPr>
        </p:nvSpPr>
        <p:spPr>
          <a:xfrm>
            <a:off x="1164538" y="3129738"/>
            <a:ext cx="2030453" cy="5488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0"/>
          <p:cNvSpPr txBox="1">
            <a:spLocks noGrp="1"/>
          </p:cNvSpPr>
          <p:nvPr>
            <p:ph type="subTitle" idx="3"/>
          </p:nvPr>
        </p:nvSpPr>
        <p:spPr>
          <a:xfrm>
            <a:off x="5969020" y="2901830"/>
            <a:ext cx="1646086" cy="1371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1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subTitle" idx="4"/>
          </p:nvPr>
        </p:nvSpPr>
        <p:spPr>
          <a:xfrm>
            <a:off x="5969020" y="3129738"/>
            <a:ext cx="2030453" cy="5488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00792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143199" y="842032"/>
            <a:ext cx="685919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143199" y="2702363"/>
            <a:ext cx="685919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46" indent="0" algn="ctr">
              <a:buNone/>
              <a:defRPr sz="1500"/>
            </a:lvl2pPr>
            <a:lvl3pPr marL="685891" indent="0" algn="ctr">
              <a:buNone/>
              <a:defRPr sz="1350"/>
            </a:lvl3pPr>
            <a:lvl4pPr marL="1028837" indent="0" algn="ctr">
              <a:buNone/>
              <a:defRPr sz="1200"/>
            </a:lvl4pPr>
            <a:lvl5pPr marL="1371783" indent="0" algn="ctr">
              <a:buNone/>
              <a:defRPr sz="1200"/>
            </a:lvl5pPr>
            <a:lvl6pPr marL="1714729" indent="0" algn="ctr">
              <a:buNone/>
              <a:defRPr sz="1200"/>
            </a:lvl6pPr>
            <a:lvl7pPr marL="2057674" indent="0" algn="ctr">
              <a:buNone/>
              <a:defRPr sz="1200"/>
            </a:lvl7pPr>
            <a:lvl8pPr marL="2400620" indent="0" algn="ctr">
              <a:buNone/>
              <a:defRPr sz="1200"/>
            </a:lvl8pPr>
            <a:lvl9pPr marL="2743566" indent="0" algn="ctr">
              <a:buNone/>
              <a:defRPr sz="12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9B24-5F6A-40D4-947C-4871D409E343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02A-DDCB-4D49-955E-5DA50B4FDE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94275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9B24-5F6A-40D4-947C-4871D409E343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02A-DDCB-4D49-955E-5DA50B4FDE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13077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59" y="1369642"/>
            <a:ext cx="3886875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955" y="1369642"/>
            <a:ext cx="3886875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01D77E-FF32-404E-9EA4-46A1627E1C12}" type="datetime1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5C5C5C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262CF-5CC9-4929-99CD-9F10119185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5C5C5C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87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3996" y="1282700"/>
            <a:ext cx="7888070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23996" y="3443160"/>
            <a:ext cx="788807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8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7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6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9B24-5F6A-40D4-947C-4871D409E343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02A-DDCB-4D49-955E-5DA50B4FDE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4624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28759" y="1369642"/>
            <a:ext cx="3886875" cy="3264511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29954" y="1369642"/>
            <a:ext cx="3886875" cy="3264511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9B24-5F6A-40D4-947C-4871D409E343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02A-DDCB-4D49-955E-5DA50B4FDE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179543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9950" y="273929"/>
            <a:ext cx="7888070" cy="994479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29951" y="1261261"/>
            <a:ext cx="3869012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35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29951" y="1879386"/>
            <a:ext cx="3869012" cy="2764294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29954" y="1261261"/>
            <a:ext cx="3888066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35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29954" y="1879386"/>
            <a:ext cx="3888066" cy="2764294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9B24-5F6A-40D4-947C-4871D409E343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02A-DDCB-4D49-955E-5DA50B4FDE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566859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9B24-5F6A-40D4-947C-4871D409E343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02A-DDCB-4D49-955E-5DA50B4FDE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493332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9B24-5F6A-40D4-947C-4871D409E343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02A-DDCB-4D49-955E-5DA50B4FDE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3308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9951" y="343006"/>
            <a:ext cx="2949690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888066" y="740798"/>
            <a:ext cx="4629954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29951" y="1543526"/>
            <a:ext cx="2949690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46" indent="0">
              <a:buNone/>
              <a:defRPr sz="1050"/>
            </a:lvl2pPr>
            <a:lvl3pPr marL="685891" indent="0">
              <a:buNone/>
              <a:defRPr sz="900"/>
            </a:lvl3pPr>
            <a:lvl4pPr marL="1028837" indent="0">
              <a:buNone/>
              <a:defRPr sz="750"/>
            </a:lvl4pPr>
            <a:lvl5pPr marL="1371783" indent="0">
              <a:buNone/>
              <a:defRPr sz="750"/>
            </a:lvl5pPr>
            <a:lvl6pPr marL="1714729" indent="0">
              <a:buNone/>
              <a:defRPr sz="750"/>
            </a:lvl6pPr>
            <a:lvl7pPr marL="2057674" indent="0">
              <a:buNone/>
              <a:defRPr sz="750"/>
            </a:lvl7pPr>
            <a:lvl8pPr marL="2400620" indent="0">
              <a:buNone/>
              <a:defRPr sz="750"/>
            </a:lvl8pPr>
            <a:lvl9pPr marL="2743566" indent="0">
              <a:buNone/>
              <a:defRPr sz="75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9B24-5F6A-40D4-947C-4871D409E343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02A-DDCB-4D49-955E-5DA50B4FDE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26363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9951" y="343006"/>
            <a:ext cx="2949690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3888066" y="740798"/>
            <a:ext cx="4629954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46" indent="0">
              <a:buNone/>
              <a:defRPr sz="2100"/>
            </a:lvl2pPr>
            <a:lvl3pPr marL="685891" indent="0">
              <a:buNone/>
              <a:defRPr sz="1800"/>
            </a:lvl3pPr>
            <a:lvl4pPr marL="1028837" indent="0">
              <a:buNone/>
              <a:defRPr sz="1500"/>
            </a:lvl4pPr>
            <a:lvl5pPr marL="1371783" indent="0">
              <a:buNone/>
              <a:defRPr sz="1500"/>
            </a:lvl5pPr>
            <a:lvl6pPr marL="1714729" indent="0">
              <a:buNone/>
              <a:defRPr sz="1500"/>
            </a:lvl6pPr>
            <a:lvl7pPr marL="2057674" indent="0">
              <a:buNone/>
              <a:defRPr sz="1500"/>
            </a:lvl7pPr>
            <a:lvl8pPr marL="2400620" indent="0">
              <a:buNone/>
              <a:defRPr sz="1500"/>
            </a:lvl8pPr>
            <a:lvl9pPr marL="2743566" indent="0">
              <a:buNone/>
              <a:defRPr sz="15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29951" y="1543526"/>
            <a:ext cx="2949690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46" indent="0">
              <a:buNone/>
              <a:defRPr sz="1050"/>
            </a:lvl2pPr>
            <a:lvl3pPr marL="685891" indent="0">
              <a:buNone/>
              <a:defRPr sz="900"/>
            </a:lvl3pPr>
            <a:lvl4pPr marL="1028837" indent="0">
              <a:buNone/>
              <a:defRPr sz="750"/>
            </a:lvl4pPr>
            <a:lvl5pPr marL="1371783" indent="0">
              <a:buNone/>
              <a:defRPr sz="750"/>
            </a:lvl5pPr>
            <a:lvl6pPr marL="1714729" indent="0">
              <a:buNone/>
              <a:defRPr sz="750"/>
            </a:lvl6pPr>
            <a:lvl7pPr marL="2057674" indent="0">
              <a:buNone/>
              <a:defRPr sz="750"/>
            </a:lvl7pPr>
            <a:lvl8pPr marL="2400620" indent="0">
              <a:buNone/>
              <a:defRPr sz="750"/>
            </a:lvl8pPr>
            <a:lvl9pPr marL="2743566" indent="0">
              <a:buNone/>
              <a:defRPr sz="75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9B24-5F6A-40D4-947C-4871D409E343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02A-DDCB-4D49-955E-5DA50B4FDE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626502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9B24-5F6A-40D4-947C-4871D409E343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02A-DDCB-4D49-955E-5DA50B4FDE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58028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544812" y="273928"/>
            <a:ext cx="1972017" cy="4360224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28759" y="273928"/>
            <a:ext cx="5801732" cy="4360224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9B24-5F6A-40D4-947C-4871D409E343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02A-DDCB-4D49-955E-5DA50B4FDE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83118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50" y="273931"/>
            <a:ext cx="788807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52" y="1261261"/>
            <a:ext cx="3869012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26" indent="0">
              <a:buNone/>
              <a:defRPr sz="1500" b="1"/>
            </a:lvl2pPr>
            <a:lvl3pPr marL="685851" indent="0">
              <a:buNone/>
              <a:defRPr sz="1400" b="1"/>
            </a:lvl3pPr>
            <a:lvl4pPr marL="1028777" indent="0">
              <a:buNone/>
              <a:defRPr sz="1200" b="1"/>
            </a:lvl4pPr>
            <a:lvl5pPr marL="1371703" indent="0">
              <a:buNone/>
              <a:defRPr sz="1200" b="1"/>
            </a:lvl5pPr>
            <a:lvl6pPr marL="1714629" indent="0">
              <a:buNone/>
              <a:defRPr sz="1200" b="1"/>
            </a:lvl6pPr>
            <a:lvl7pPr marL="2057554" indent="0">
              <a:buNone/>
              <a:defRPr sz="1200" b="1"/>
            </a:lvl7pPr>
            <a:lvl8pPr marL="2400479" indent="0">
              <a:buNone/>
              <a:defRPr sz="1200" b="1"/>
            </a:lvl8pPr>
            <a:lvl9pPr marL="274340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52" y="1879386"/>
            <a:ext cx="3869012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954" y="1261261"/>
            <a:ext cx="3888066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26" indent="0">
              <a:buNone/>
              <a:defRPr sz="1500" b="1"/>
            </a:lvl2pPr>
            <a:lvl3pPr marL="685851" indent="0">
              <a:buNone/>
              <a:defRPr sz="1400" b="1"/>
            </a:lvl3pPr>
            <a:lvl4pPr marL="1028777" indent="0">
              <a:buNone/>
              <a:defRPr sz="1200" b="1"/>
            </a:lvl4pPr>
            <a:lvl5pPr marL="1371703" indent="0">
              <a:buNone/>
              <a:defRPr sz="1200" b="1"/>
            </a:lvl5pPr>
            <a:lvl6pPr marL="1714629" indent="0">
              <a:buNone/>
              <a:defRPr sz="1200" b="1"/>
            </a:lvl6pPr>
            <a:lvl7pPr marL="2057554" indent="0">
              <a:buNone/>
              <a:defRPr sz="1200" b="1"/>
            </a:lvl7pPr>
            <a:lvl8pPr marL="2400479" indent="0">
              <a:buNone/>
              <a:defRPr sz="1200" b="1"/>
            </a:lvl8pPr>
            <a:lvl9pPr marL="274340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954" y="1879386"/>
            <a:ext cx="3888066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FB488-F93E-4A51-8B21-C522DD50A349}" type="datetime1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5C5C5C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262CF-5CC9-4929-99CD-9F10119185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5C5C5C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60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8434" y="-1"/>
            <a:ext cx="6388721" cy="728704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65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1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51" y="343008"/>
            <a:ext cx="2949690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066" y="740800"/>
            <a:ext cx="4629954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51" y="1543526"/>
            <a:ext cx="2949690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26" indent="0">
              <a:buNone/>
              <a:defRPr sz="1100"/>
            </a:lvl2pPr>
            <a:lvl3pPr marL="685851" indent="0">
              <a:buNone/>
              <a:defRPr sz="900"/>
            </a:lvl3pPr>
            <a:lvl4pPr marL="1028777" indent="0">
              <a:buNone/>
              <a:defRPr sz="800"/>
            </a:lvl4pPr>
            <a:lvl5pPr marL="1371703" indent="0">
              <a:buNone/>
              <a:defRPr sz="800"/>
            </a:lvl5pPr>
            <a:lvl6pPr marL="1714629" indent="0">
              <a:buNone/>
              <a:defRPr sz="800"/>
            </a:lvl6pPr>
            <a:lvl7pPr marL="2057554" indent="0">
              <a:buNone/>
              <a:defRPr sz="800"/>
            </a:lvl7pPr>
            <a:lvl8pPr marL="2400479" indent="0">
              <a:buNone/>
              <a:defRPr sz="800"/>
            </a:lvl8pPr>
            <a:lvl9pPr marL="274340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7AFEE-4AB3-4FB8-ABF0-6A817279A3B8}" type="datetime1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5C5C5C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262CF-5CC9-4929-99CD-9F10119185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5C5C5C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17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51" y="343008"/>
            <a:ext cx="2949690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8066" y="740800"/>
            <a:ext cx="4629954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26" indent="0">
              <a:buNone/>
              <a:defRPr sz="2100"/>
            </a:lvl2pPr>
            <a:lvl3pPr marL="685851" indent="0">
              <a:buNone/>
              <a:defRPr sz="1800"/>
            </a:lvl3pPr>
            <a:lvl4pPr marL="1028777" indent="0">
              <a:buNone/>
              <a:defRPr sz="1500"/>
            </a:lvl4pPr>
            <a:lvl5pPr marL="1371703" indent="0">
              <a:buNone/>
              <a:defRPr sz="1500"/>
            </a:lvl5pPr>
            <a:lvl6pPr marL="1714629" indent="0">
              <a:buNone/>
              <a:defRPr sz="1500"/>
            </a:lvl6pPr>
            <a:lvl7pPr marL="2057554" indent="0">
              <a:buNone/>
              <a:defRPr sz="1500"/>
            </a:lvl7pPr>
            <a:lvl8pPr marL="2400479" indent="0">
              <a:buNone/>
              <a:defRPr sz="1500"/>
            </a:lvl8pPr>
            <a:lvl9pPr marL="2743406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51" y="1543526"/>
            <a:ext cx="2949690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26" indent="0">
              <a:buNone/>
              <a:defRPr sz="1100"/>
            </a:lvl2pPr>
            <a:lvl3pPr marL="685851" indent="0">
              <a:buNone/>
              <a:defRPr sz="900"/>
            </a:lvl3pPr>
            <a:lvl4pPr marL="1028777" indent="0">
              <a:buNone/>
              <a:defRPr sz="800"/>
            </a:lvl4pPr>
            <a:lvl5pPr marL="1371703" indent="0">
              <a:buNone/>
              <a:defRPr sz="800"/>
            </a:lvl5pPr>
            <a:lvl6pPr marL="1714629" indent="0">
              <a:buNone/>
              <a:defRPr sz="800"/>
            </a:lvl6pPr>
            <a:lvl7pPr marL="2057554" indent="0">
              <a:buNone/>
              <a:defRPr sz="800"/>
            </a:lvl7pPr>
            <a:lvl8pPr marL="2400479" indent="0">
              <a:buNone/>
              <a:defRPr sz="800"/>
            </a:lvl8pPr>
            <a:lvl9pPr marL="274340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DD4109-E882-4A0B-B28E-A5E9B463A935}" type="datetime1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5C5C5C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262CF-5CC9-4929-99CD-9F10119185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5C5C5C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35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bg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759" y="273931"/>
            <a:ext cx="7888070" cy="994479"/>
          </a:xfrm>
          <a:prstGeom prst="rect">
            <a:avLst/>
          </a:prstGeom>
        </p:spPr>
        <p:txBody>
          <a:bodyPr vert="horz" lIns="68589" tIns="34295" rIns="68589" bIns="3429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759" y="1369642"/>
            <a:ext cx="7888070" cy="3264511"/>
          </a:xfrm>
          <a:prstGeom prst="rect">
            <a:avLst/>
          </a:prstGeom>
        </p:spPr>
        <p:txBody>
          <a:bodyPr vert="horz" lIns="68589" tIns="34295" rIns="68589" bIns="3429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759" y="4768736"/>
            <a:ext cx="2057757" cy="273928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234CB-ADBD-4865-ABCA-00FDCC1DFBBD}" type="datetime1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5C5C5C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476" y="4768736"/>
            <a:ext cx="3086636" cy="273928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072" y="4768736"/>
            <a:ext cx="2057757" cy="273928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262CF-5CC9-4929-99CD-9F10119185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5C5C5C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C:\Users\Administrator\Desktop\45345.jp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5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63" indent="-171463" algn="l" defTabSz="68585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89" indent="-171463" algn="l" defTabSz="6858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14" indent="-171463" algn="l" defTabSz="6858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40" indent="-171463" algn="l" defTabSz="6858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66" indent="-171463" algn="l" defTabSz="6858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91" indent="-171463" algn="l" defTabSz="6858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017" indent="-171463" algn="l" defTabSz="6858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943" indent="-171463" algn="l" defTabSz="6858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868" indent="-171463" algn="l" defTabSz="6858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26" algn="l" defTabSz="6858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51" algn="l" defTabSz="6858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77" algn="l" defTabSz="6858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03" algn="l" defTabSz="6858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629" algn="l" defTabSz="6858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54" algn="l" defTabSz="6858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79" algn="l" defTabSz="6858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406" algn="l" defTabSz="6858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6375" y="543368"/>
            <a:ext cx="7712839" cy="474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Myeongjo"/>
              <a:buNone/>
              <a:defRPr sz="2800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6375" y="1702201"/>
            <a:ext cx="7712839" cy="2868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3763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28759" y="273929"/>
            <a:ext cx="7888070" cy="99447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28759" y="1369642"/>
            <a:ext cx="7888070" cy="3264511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459072" y="4768735"/>
            <a:ext cx="2057757" cy="27392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9B24-5F6A-40D4-947C-4871D409E343}" type="datetimeFigureOut">
              <a:rPr lang="he-IL" smtClean="0"/>
              <a:t>ב'/אייר/תשפ"ג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029476" y="4768735"/>
            <a:ext cx="3086636" cy="27392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28759" y="4768735"/>
            <a:ext cx="2057757" cy="27392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1902A-DDCB-4D49-955E-5DA50B4FDE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4862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r" defTabSz="685891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73" indent="-171473" algn="r" defTabSz="685891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419" indent="-171473" algn="r" defTabSz="685891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64" indent="-171473" algn="r" defTabSz="685891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310" indent="-171473" algn="r" defTabSz="685891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256" indent="-171473" algn="r" defTabSz="685891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201" indent="-171473" algn="r" defTabSz="685891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147" indent="-171473" algn="r" defTabSz="685891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93" indent="-171473" algn="r" defTabSz="685891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039" indent="-171473" algn="r" defTabSz="685891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685891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r" defTabSz="685891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r" defTabSz="685891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r" defTabSz="685891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r" defTabSz="685891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r" defTabSz="685891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r" defTabSz="685891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r" defTabSz="685891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r" defTabSz="685891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Relationship Id="rId6" Type="http://schemas.openxmlformats.org/officeDocument/2006/relationships/diagramQuickStyle" Target="../diagrams/quickStyle1.xml"/><Relationship Id="rId11" Type="http://schemas.openxmlformats.org/officeDocument/2006/relationships/chart" Target="../charts/chart7.xml"/><Relationship Id="rId5" Type="http://schemas.openxmlformats.org/officeDocument/2006/relationships/diagramLayout" Target="../diagrams/layout1.xml"/><Relationship Id="rId10" Type="http://schemas.openxmlformats.org/officeDocument/2006/relationships/chart" Target="../charts/chart6.xml"/><Relationship Id="rId4" Type="http://schemas.openxmlformats.org/officeDocument/2006/relationships/diagramData" Target="../diagrams/data1.xml"/><Relationship Id="rId9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1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chart" Target="../charts/chart12.xml"/><Relationship Id="rId9" Type="http://schemas.microsoft.com/office/2007/relationships/diagramDrawing" Target="../diagrams/drawing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6.jpe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chart" Target="../charts/chart13.xml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comments" Target="../comments/commen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jpeg"/><Relationship Id="rId7" Type="http://schemas.microsoft.com/office/2007/relationships/hdphoto" Target="../media/hdphoto2.wdp"/><Relationship Id="rId12" Type="http://schemas.openxmlformats.org/officeDocument/2006/relationships/image" Target="../media/image15.sv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jpeg"/><Relationship Id="rId7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jpeg"/><Relationship Id="rId7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0"/>
          <p:cNvSpPr/>
          <p:nvPr/>
        </p:nvSpPr>
        <p:spPr>
          <a:xfrm>
            <a:off x="1355404" y="1469022"/>
            <a:ext cx="6582491" cy="2199437"/>
          </a:xfrm>
          <a:prstGeom prst="rect">
            <a:avLst/>
          </a:prstGeom>
          <a:noFill/>
          <a:ln w="19050" cap="flat" cmpd="sng">
            <a:solidFill>
              <a:srgbClr val="1EB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defTabSz="914499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BB28EA7C-273C-4BE0-8BDA-2B3554F7E7D7}"/>
              </a:ext>
            </a:extLst>
          </p:cNvPr>
          <p:cNvSpPr txBox="1"/>
          <p:nvPr/>
        </p:nvSpPr>
        <p:spPr>
          <a:xfrm>
            <a:off x="1355404" y="1907020"/>
            <a:ext cx="65824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altLang="zh-CN" sz="4000" kern="0" dirty="0">
                <a:solidFill>
                  <a:srgbClr val="FFFFFF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פורום יישובי בתחום התעסוקה</a:t>
            </a:r>
          </a:p>
          <a:p>
            <a:pPr algn="ctr"/>
            <a:r>
              <a:rPr lang="he-IL" altLang="zh-CN" sz="4000" kern="0" dirty="0">
                <a:solidFill>
                  <a:srgbClr val="FFFFFF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*שם היישוב*</a:t>
            </a:r>
            <a:endParaRPr lang="zh-CN" altLang="en-US" sz="4000" kern="0" dirty="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B255D8AB-A001-47E5-920F-596607EC700B}"/>
              </a:ext>
            </a:extLst>
          </p:cNvPr>
          <p:cNvSpPr/>
          <p:nvPr/>
        </p:nvSpPr>
        <p:spPr>
          <a:xfrm>
            <a:off x="13974" y="4455548"/>
            <a:ext cx="9131615" cy="689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5549CF4-940E-431F-BAC5-F9E51E8948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983" y="4427953"/>
            <a:ext cx="2003851" cy="71713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CF1E047-EE83-4A6A-BCF9-B6597AA696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9" t="83636" r="34659" b="3299"/>
          <a:stretch/>
        </p:blipFill>
        <p:spPr>
          <a:xfrm>
            <a:off x="3473473" y="4438185"/>
            <a:ext cx="3967949" cy="8468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4DB6FE-A36E-4898-ADD0-9500696446DE}"/>
              </a:ext>
            </a:extLst>
          </p:cNvPr>
          <p:cNvSpPr txBox="1"/>
          <p:nvPr/>
        </p:nvSpPr>
        <p:spPr>
          <a:xfrm>
            <a:off x="-129682" y="4707717"/>
            <a:ext cx="187340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לוגו הרשות</a:t>
            </a:r>
          </a:p>
        </p:txBody>
      </p:sp>
    </p:spTree>
    <p:extLst>
      <p:ext uri="{BB962C8B-B14F-4D97-AF65-F5344CB8AC3E}">
        <p14:creationId xmlns:p14="http://schemas.microsoft.com/office/powerpoint/2010/main" val="180457503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תמונה 93">
            <a:extLst>
              <a:ext uri="{FF2B5EF4-FFF2-40B4-BE49-F238E27FC236}">
                <a16:creationId xmlns:a16="http://schemas.microsoft.com/office/drawing/2014/main" id="{C106564F-E6C0-4F5B-A4C7-6CF5581F48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6" t="27173" r="23409" b="40518"/>
          <a:stretch/>
        </p:blipFill>
        <p:spPr>
          <a:xfrm>
            <a:off x="62357" y="4702684"/>
            <a:ext cx="1233268" cy="413872"/>
          </a:xfrm>
          <a:prstGeom prst="rect">
            <a:avLst/>
          </a:prstGeom>
        </p:spPr>
      </p:pic>
      <p:sp>
        <p:nvSpPr>
          <p:cNvPr id="26" name="כותרת 1">
            <a:extLst>
              <a:ext uri="{FF2B5EF4-FFF2-40B4-BE49-F238E27FC236}">
                <a16:creationId xmlns:a16="http://schemas.microsoft.com/office/drawing/2014/main" id="{6DC0D125-BBFE-4FB6-9D09-83DDDFB4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223" y="25442"/>
            <a:ext cx="7410004" cy="81398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he-IL" sz="2400" b="1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שירות התעסוקה הישראלי</a:t>
            </a:r>
            <a:endParaRPr lang="en-US" sz="2400" b="1" dirty="0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D284EA-7CC5-480F-8DE6-D298293C4E63}"/>
              </a:ext>
            </a:extLst>
          </p:cNvPr>
          <p:cNvSpPr txBox="1"/>
          <p:nvPr/>
        </p:nvSpPr>
        <p:spPr>
          <a:xfrm>
            <a:off x="598590" y="895803"/>
            <a:ext cx="7948407" cy="16767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defTabSz="685891" rtl="1" fontAlgn="b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he-IL" sz="1800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שירות התעסוקה הינו גוף </a:t>
            </a:r>
            <a:r>
              <a:rPr lang="he-IL" sz="1800" dirty="0" err="1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סטטורי</a:t>
            </a:r>
            <a:r>
              <a:rPr lang="he-IL" sz="1800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מתוקף חוק שירות התעסוקה שנת 1959 </a:t>
            </a:r>
          </a:p>
          <a:p>
            <a:pPr marL="285750" indent="-285750" algn="r" defTabSz="685891" rtl="1" fontAlgn="b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he-IL" sz="1800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השירות ניתן לכל תושב</a:t>
            </a:r>
          </a:p>
          <a:p>
            <a:pPr marL="285750" indent="-285750" algn="r" defTabSz="685891" rtl="1" fontAlgn="b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he-IL" sz="1800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מנגנון הכוונה וייעוץ – סדנאות והכשרה – השמה</a:t>
            </a:r>
          </a:p>
          <a:p>
            <a:pPr marL="285750" indent="-285750" algn="r" defTabSz="685891" rtl="1" fontAlgn="b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he-IL" sz="1800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קצת על לשכת תעסוקה המקומית</a:t>
            </a:r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A4E37D04-8895-4F35-8C2E-A291AB4E4F8E}"/>
              </a:ext>
            </a:extLst>
          </p:cNvPr>
          <p:cNvGrpSpPr/>
          <p:nvPr/>
        </p:nvGrpSpPr>
        <p:grpSpPr>
          <a:xfrm>
            <a:off x="234695" y="1264099"/>
            <a:ext cx="3651523" cy="3645521"/>
            <a:chOff x="379424" y="1277705"/>
            <a:chExt cx="4867852" cy="4859194"/>
          </a:xfrm>
        </p:grpSpPr>
        <p:sp>
          <p:nvSpPr>
            <p:cNvPr id="31" name="空心弧 44">
              <a:extLst>
                <a:ext uri="{FF2B5EF4-FFF2-40B4-BE49-F238E27FC236}">
                  <a16:creationId xmlns:a16="http://schemas.microsoft.com/office/drawing/2014/main" id="{CB512C76-F5FB-4DA8-B6E5-9DDB9640EED3}"/>
                </a:ext>
              </a:extLst>
            </p:cNvPr>
            <p:cNvSpPr/>
            <p:nvPr/>
          </p:nvSpPr>
          <p:spPr>
            <a:xfrm rot="11968239">
              <a:off x="379424" y="1277705"/>
              <a:ext cx="4481079" cy="4481080"/>
            </a:xfrm>
            <a:prstGeom prst="blockArc">
              <a:avLst>
                <a:gd name="adj1" fmla="val 5692214"/>
                <a:gd name="adj2" fmla="val 21588400"/>
                <a:gd name="adj3" fmla="val 751"/>
              </a:avLst>
            </a:prstGeom>
            <a:solidFill>
              <a:schemeClr val="accent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66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2" name="空心弧 45">
              <a:extLst>
                <a:ext uri="{FF2B5EF4-FFF2-40B4-BE49-F238E27FC236}">
                  <a16:creationId xmlns:a16="http://schemas.microsoft.com/office/drawing/2014/main" id="{9F4B1A51-9142-4BA6-A63B-9D893814BC7B}"/>
                </a:ext>
              </a:extLst>
            </p:cNvPr>
            <p:cNvSpPr/>
            <p:nvPr/>
          </p:nvSpPr>
          <p:spPr>
            <a:xfrm rot="483470">
              <a:off x="1077924" y="1966103"/>
              <a:ext cx="3193761" cy="3193761"/>
            </a:xfrm>
            <a:prstGeom prst="blockArc">
              <a:avLst>
                <a:gd name="adj1" fmla="val 5692214"/>
                <a:gd name="adj2" fmla="val 42522"/>
                <a:gd name="adj3" fmla="val 1111"/>
              </a:avLst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66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3" name="网chenying0907出品 46">
              <a:extLst>
                <a:ext uri="{FF2B5EF4-FFF2-40B4-BE49-F238E27FC236}">
                  <a16:creationId xmlns:a16="http://schemas.microsoft.com/office/drawing/2014/main" id="{5D51A07C-6F8E-4D8E-9E2A-F9F5DA442019}"/>
                </a:ext>
              </a:extLst>
            </p:cNvPr>
            <p:cNvSpPr/>
            <p:nvPr/>
          </p:nvSpPr>
          <p:spPr bwMode="auto">
            <a:xfrm>
              <a:off x="1268424" y="2156603"/>
              <a:ext cx="2814205" cy="2814205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>
              <a:innerShdw blurRad="1016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sz="1866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34" name="网chenying0907出品 47">
              <a:extLst>
                <a:ext uri="{FF2B5EF4-FFF2-40B4-BE49-F238E27FC236}">
                  <a16:creationId xmlns:a16="http://schemas.microsoft.com/office/drawing/2014/main" id="{B2E3FECA-FECB-4E5A-BA62-F9C2953219E1}"/>
                </a:ext>
              </a:extLst>
            </p:cNvPr>
            <p:cNvSpPr/>
            <p:nvPr/>
          </p:nvSpPr>
          <p:spPr bwMode="auto">
            <a:xfrm>
              <a:off x="1395424" y="2270614"/>
              <a:ext cx="2551546" cy="255298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5400" cap="flat" cmpd="sng" algn="ctr">
              <a:noFill/>
              <a:prstDash val="solid"/>
            </a:ln>
            <a:effectLst>
              <a:outerShdw blurRad="177800" dist="38100" dir="5400000" algn="t" rotWithShape="0">
                <a:prstClr val="black">
                  <a:alpha val="76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sz="1866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35" name="网chenying0907出品 48">
              <a:extLst>
                <a:ext uri="{FF2B5EF4-FFF2-40B4-BE49-F238E27FC236}">
                  <a16:creationId xmlns:a16="http://schemas.microsoft.com/office/drawing/2014/main" id="{916B18B7-802A-4304-A305-9CA5233D297C}"/>
                </a:ext>
              </a:extLst>
            </p:cNvPr>
            <p:cNvSpPr/>
            <p:nvPr/>
          </p:nvSpPr>
          <p:spPr bwMode="auto">
            <a:xfrm>
              <a:off x="1636435" y="2526057"/>
              <a:ext cx="2078182" cy="2079625"/>
            </a:xfrm>
            <a:prstGeom prst="ellipse">
              <a:avLst/>
            </a:prstGeom>
            <a:gradFill flip="none" rotWithShape="1">
              <a:gsLst>
                <a:gs pos="39000">
                  <a:sysClr val="window" lastClr="FFFFFF"/>
                </a:gs>
                <a:gs pos="100000">
                  <a:sysClr val="windowText" lastClr="000000">
                    <a:lumMod val="75000"/>
                    <a:lumOff val="25000"/>
                  </a:sys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66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36" name="网chenying0907出品 49">
              <a:extLst>
                <a:ext uri="{FF2B5EF4-FFF2-40B4-BE49-F238E27FC236}">
                  <a16:creationId xmlns:a16="http://schemas.microsoft.com/office/drawing/2014/main" id="{765EDF28-21FD-4D69-B336-50D1832B055D}"/>
                </a:ext>
              </a:extLst>
            </p:cNvPr>
            <p:cNvSpPr/>
            <p:nvPr/>
          </p:nvSpPr>
          <p:spPr bwMode="auto">
            <a:xfrm>
              <a:off x="1698492" y="2570796"/>
              <a:ext cx="1962727" cy="196272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67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sz="1866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37" name="同心圆 52">
              <a:extLst>
                <a:ext uri="{FF2B5EF4-FFF2-40B4-BE49-F238E27FC236}">
                  <a16:creationId xmlns:a16="http://schemas.microsoft.com/office/drawing/2014/main" id="{70F070D0-FDD6-41AB-A851-61054AE00332}"/>
                </a:ext>
              </a:extLst>
            </p:cNvPr>
            <p:cNvSpPr/>
            <p:nvPr/>
          </p:nvSpPr>
          <p:spPr bwMode="auto">
            <a:xfrm>
              <a:off x="3718947" y="1517273"/>
              <a:ext cx="920750" cy="920750"/>
            </a:xfrm>
            <a:prstGeom prst="donut">
              <a:avLst>
                <a:gd name="adj" fmla="val 3142"/>
              </a:avLst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66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8" name="网chenying0907出品 54">
              <a:extLst>
                <a:ext uri="{FF2B5EF4-FFF2-40B4-BE49-F238E27FC236}">
                  <a16:creationId xmlns:a16="http://schemas.microsoft.com/office/drawing/2014/main" id="{A6F1F7A4-6E76-4BC4-B701-480AE38967FE}"/>
                </a:ext>
              </a:extLst>
            </p:cNvPr>
            <p:cNvSpPr/>
            <p:nvPr/>
          </p:nvSpPr>
          <p:spPr bwMode="auto">
            <a:xfrm>
              <a:off x="3941197" y="1755398"/>
              <a:ext cx="477693" cy="47769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66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39" name="网chenying0907出品 53">
              <a:extLst>
                <a:ext uri="{FF2B5EF4-FFF2-40B4-BE49-F238E27FC236}">
                  <a16:creationId xmlns:a16="http://schemas.microsoft.com/office/drawing/2014/main" id="{E2687305-00CC-492F-9088-3605755360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6264" y="1756912"/>
              <a:ext cx="402178" cy="492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chemeClr val="bg2"/>
                  </a:solidFill>
                </a:rPr>
                <a:t>1</a:t>
              </a:r>
              <a:endParaRPr lang="en-GB" altLang="en-US" sz="1800" b="1" dirty="0">
                <a:solidFill>
                  <a:schemeClr val="bg2"/>
                </a:solidFill>
              </a:endParaRPr>
            </a:p>
          </p:txBody>
        </p:sp>
        <p:sp>
          <p:nvSpPr>
            <p:cNvPr id="40" name="同心圆 59">
              <a:extLst>
                <a:ext uri="{FF2B5EF4-FFF2-40B4-BE49-F238E27FC236}">
                  <a16:creationId xmlns:a16="http://schemas.microsoft.com/office/drawing/2014/main" id="{20277F62-E542-46D7-A26B-88EFB04FC4AE}"/>
                </a:ext>
              </a:extLst>
            </p:cNvPr>
            <p:cNvSpPr/>
            <p:nvPr/>
          </p:nvSpPr>
          <p:spPr bwMode="auto">
            <a:xfrm>
              <a:off x="4325083" y="2749751"/>
              <a:ext cx="922193" cy="922194"/>
            </a:xfrm>
            <a:prstGeom prst="donut">
              <a:avLst>
                <a:gd name="adj" fmla="val 3142"/>
              </a:avLst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66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1" name="网chenying0907出品 61">
              <a:extLst>
                <a:ext uri="{FF2B5EF4-FFF2-40B4-BE49-F238E27FC236}">
                  <a16:creationId xmlns:a16="http://schemas.microsoft.com/office/drawing/2014/main" id="{F71F5852-B308-4A0F-954A-E185188D57C1}"/>
                </a:ext>
              </a:extLst>
            </p:cNvPr>
            <p:cNvSpPr/>
            <p:nvPr/>
          </p:nvSpPr>
          <p:spPr bwMode="auto">
            <a:xfrm>
              <a:off x="4548776" y="2987877"/>
              <a:ext cx="477694" cy="479136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66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42" name="网chenying0907出品 54">
              <a:extLst>
                <a:ext uri="{FF2B5EF4-FFF2-40B4-BE49-F238E27FC236}">
                  <a16:creationId xmlns:a16="http://schemas.microsoft.com/office/drawing/2014/main" id="{EAE890B0-E6E9-4EFB-B07D-73E705F761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0915" y="2998969"/>
              <a:ext cx="402178" cy="492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chemeClr val="bg2"/>
                  </a:solidFill>
                </a:rPr>
                <a:t>2</a:t>
              </a:r>
              <a:endParaRPr lang="en-GB" altLang="en-US" sz="1800" b="1" dirty="0">
                <a:solidFill>
                  <a:schemeClr val="bg2"/>
                </a:solidFill>
              </a:endParaRPr>
            </a:p>
          </p:txBody>
        </p:sp>
        <p:sp>
          <p:nvSpPr>
            <p:cNvPr id="43" name="同心圆 66">
              <a:extLst>
                <a:ext uri="{FF2B5EF4-FFF2-40B4-BE49-F238E27FC236}">
                  <a16:creationId xmlns:a16="http://schemas.microsoft.com/office/drawing/2014/main" id="{A1C6B6FF-4557-4696-8272-84CBE34C46E0}"/>
                </a:ext>
              </a:extLst>
            </p:cNvPr>
            <p:cNvSpPr/>
            <p:nvPr/>
          </p:nvSpPr>
          <p:spPr bwMode="auto">
            <a:xfrm>
              <a:off x="4029230" y="4143864"/>
              <a:ext cx="922194" cy="922194"/>
            </a:xfrm>
            <a:prstGeom prst="donut">
              <a:avLst>
                <a:gd name="adj" fmla="val 3142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66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4" name="网chenying0907出品 68">
              <a:extLst>
                <a:ext uri="{FF2B5EF4-FFF2-40B4-BE49-F238E27FC236}">
                  <a16:creationId xmlns:a16="http://schemas.microsoft.com/office/drawing/2014/main" id="{CA035E79-F36B-447E-B330-F0F7BF8BBB61}"/>
                </a:ext>
              </a:extLst>
            </p:cNvPr>
            <p:cNvSpPr/>
            <p:nvPr/>
          </p:nvSpPr>
          <p:spPr bwMode="auto">
            <a:xfrm>
              <a:off x="4252924" y="4381990"/>
              <a:ext cx="477693" cy="479136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66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45" name="网chenying0907出品 55">
              <a:extLst>
                <a:ext uri="{FF2B5EF4-FFF2-40B4-BE49-F238E27FC236}">
                  <a16:creationId xmlns:a16="http://schemas.microsoft.com/office/drawing/2014/main" id="{74B6791A-6B46-44B1-9093-06FCD1BD48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2893" y="4383734"/>
              <a:ext cx="402178" cy="492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chemeClr val="bg2"/>
                  </a:solidFill>
                </a:rPr>
                <a:t>3</a:t>
              </a:r>
              <a:endParaRPr lang="en-GB" altLang="en-US" sz="1800" b="1" dirty="0">
                <a:solidFill>
                  <a:schemeClr val="bg2"/>
                </a:solidFill>
              </a:endParaRPr>
            </a:p>
          </p:txBody>
        </p:sp>
        <p:sp>
          <p:nvSpPr>
            <p:cNvPr id="65" name="同心圆 73">
              <a:extLst>
                <a:ext uri="{FF2B5EF4-FFF2-40B4-BE49-F238E27FC236}">
                  <a16:creationId xmlns:a16="http://schemas.microsoft.com/office/drawing/2014/main" id="{1AB1601A-8CCF-460E-B2BA-83EF657B5F87}"/>
                </a:ext>
              </a:extLst>
            </p:cNvPr>
            <p:cNvSpPr/>
            <p:nvPr/>
          </p:nvSpPr>
          <p:spPr bwMode="auto">
            <a:xfrm>
              <a:off x="2425856" y="5214705"/>
              <a:ext cx="922193" cy="922194"/>
            </a:xfrm>
            <a:prstGeom prst="donut">
              <a:avLst>
                <a:gd name="adj" fmla="val 3142"/>
              </a:avLst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66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6" name="网chenying0907出品 75">
              <a:extLst>
                <a:ext uri="{FF2B5EF4-FFF2-40B4-BE49-F238E27FC236}">
                  <a16:creationId xmlns:a16="http://schemas.microsoft.com/office/drawing/2014/main" id="{7D600154-8CB0-4D22-9241-05956D3EC422}"/>
                </a:ext>
              </a:extLst>
            </p:cNvPr>
            <p:cNvSpPr/>
            <p:nvPr/>
          </p:nvSpPr>
          <p:spPr bwMode="auto">
            <a:xfrm>
              <a:off x="2649549" y="5452831"/>
              <a:ext cx="477694" cy="479136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66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67" name="网chenying0907出品 56">
              <a:extLst>
                <a:ext uri="{FF2B5EF4-FFF2-40B4-BE49-F238E27FC236}">
                  <a16:creationId xmlns:a16="http://schemas.microsoft.com/office/drawing/2014/main" id="{C2BF0A30-F15A-461E-8301-2CC03A8491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5756" y="5468325"/>
              <a:ext cx="402178" cy="492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chemeClr val="bg2"/>
                  </a:solidFill>
                </a:rPr>
                <a:t>4</a:t>
              </a:r>
              <a:endParaRPr lang="en-GB" altLang="en-US" sz="1800" b="1" dirty="0">
                <a:solidFill>
                  <a:schemeClr val="bg2"/>
                </a:solidFill>
              </a:endParaRPr>
            </a:p>
          </p:txBody>
        </p:sp>
      </p:grpSp>
      <p:pic>
        <p:nvPicPr>
          <p:cNvPr id="7" name="תמונה 6">
            <a:extLst>
              <a:ext uri="{FF2B5EF4-FFF2-40B4-BE49-F238E27FC236}">
                <a16:creationId xmlns:a16="http://schemas.microsoft.com/office/drawing/2014/main" id="{C8EB57AA-0FF5-41EA-91C8-A63C0C039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39" y="2649555"/>
            <a:ext cx="1424558" cy="5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3342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0"/>
          <p:cNvSpPr/>
          <p:nvPr/>
        </p:nvSpPr>
        <p:spPr>
          <a:xfrm>
            <a:off x="1355404" y="1347977"/>
            <a:ext cx="6582491" cy="2199437"/>
          </a:xfrm>
          <a:prstGeom prst="rect">
            <a:avLst/>
          </a:prstGeom>
          <a:noFill/>
          <a:ln w="19050" cap="flat" cmpd="sng">
            <a:solidFill>
              <a:srgbClr val="1EB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defTabSz="914499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BB28EA7C-273C-4BE0-8BDA-2B3554F7E7D7}"/>
              </a:ext>
            </a:extLst>
          </p:cNvPr>
          <p:cNvSpPr txBox="1"/>
          <p:nvPr/>
        </p:nvSpPr>
        <p:spPr>
          <a:xfrm>
            <a:off x="1366441" y="1534741"/>
            <a:ext cx="64007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defTabSz="685891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1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sz="4000" dirty="0"/>
              <a:t>ZOOM IN</a:t>
            </a:r>
            <a:br>
              <a:rPr lang="en-US" sz="4000" dirty="0"/>
            </a:br>
            <a:r>
              <a:rPr lang="he-IL" sz="4000" dirty="0"/>
              <a:t>על (שם היישוב) </a:t>
            </a:r>
          </a:p>
          <a:p>
            <a:r>
              <a:rPr lang="he-IL" sz="4000" dirty="0"/>
              <a:t>בתחום התעסוקה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04803B18-3CC1-425A-88E9-9163F8581EE6}"/>
              </a:ext>
            </a:extLst>
          </p:cNvPr>
          <p:cNvSpPr/>
          <p:nvPr/>
        </p:nvSpPr>
        <p:spPr>
          <a:xfrm>
            <a:off x="13974" y="4455548"/>
            <a:ext cx="9131615" cy="689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C445D9B-1B14-4450-9235-0FFB0D1806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983" y="4427953"/>
            <a:ext cx="2003851" cy="71713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8C82AB8-204A-43CC-9E73-FE10C378D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9" t="83636" r="34659" b="3299"/>
          <a:stretch/>
        </p:blipFill>
        <p:spPr>
          <a:xfrm>
            <a:off x="3473473" y="4438185"/>
            <a:ext cx="3967949" cy="846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9044C3-8EB8-45D6-9ADA-726A354F554C}"/>
              </a:ext>
            </a:extLst>
          </p:cNvPr>
          <p:cNvSpPr txBox="1"/>
          <p:nvPr/>
        </p:nvSpPr>
        <p:spPr>
          <a:xfrm>
            <a:off x="-129682" y="4707717"/>
            <a:ext cx="187340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לוגו הרשות</a:t>
            </a:r>
          </a:p>
        </p:txBody>
      </p:sp>
    </p:spTree>
    <p:extLst>
      <p:ext uri="{BB962C8B-B14F-4D97-AF65-F5344CB8AC3E}">
        <p14:creationId xmlns:p14="http://schemas.microsoft.com/office/powerpoint/2010/main" val="69482779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תמונה 93">
            <a:extLst>
              <a:ext uri="{FF2B5EF4-FFF2-40B4-BE49-F238E27FC236}">
                <a16:creationId xmlns:a16="http://schemas.microsoft.com/office/drawing/2014/main" id="{C106564F-E6C0-4F5B-A4C7-6CF5581F48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6" t="27173" r="23409" b="40518"/>
          <a:stretch/>
        </p:blipFill>
        <p:spPr>
          <a:xfrm>
            <a:off x="62357" y="4702684"/>
            <a:ext cx="1233268" cy="413872"/>
          </a:xfrm>
          <a:prstGeom prst="rect">
            <a:avLst/>
          </a:prstGeom>
        </p:spPr>
      </p:pic>
      <p:sp>
        <p:nvSpPr>
          <p:cNvPr id="26" name="כותרת 1">
            <a:extLst>
              <a:ext uri="{FF2B5EF4-FFF2-40B4-BE49-F238E27FC236}">
                <a16:creationId xmlns:a16="http://schemas.microsoft.com/office/drawing/2014/main" id="{6DC0D125-BBFE-4FB6-9D09-83DDDFB4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223" y="25442"/>
            <a:ext cx="7410004" cy="81398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he-IL" sz="2400" b="1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דורשי עבודה רשומים בשירות התעסוקה</a:t>
            </a:r>
            <a:endParaRPr lang="en-US" sz="2400" b="1" dirty="0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5" name="תרשים 24">
            <a:extLst>
              <a:ext uri="{FF2B5EF4-FFF2-40B4-BE49-F238E27FC236}">
                <a16:creationId xmlns:a16="http://schemas.microsoft.com/office/drawing/2014/main" id="{4D69E0D8-1A4B-49D8-B2AD-69DD5ADCC9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936117"/>
              </p:ext>
            </p:extLst>
          </p:nvPr>
        </p:nvGraphicFramePr>
        <p:xfrm>
          <a:off x="447699" y="876300"/>
          <a:ext cx="8201001" cy="3067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6469223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תמונה 93">
            <a:extLst>
              <a:ext uri="{FF2B5EF4-FFF2-40B4-BE49-F238E27FC236}">
                <a16:creationId xmlns:a16="http://schemas.microsoft.com/office/drawing/2014/main" id="{C106564F-E6C0-4F5B-A4C7-6CF5581F48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6" t="27173" r="23409" b="40518"/>
          <a:stretch/>
        </p:blipFill>
        <p:spPr>
          <a:xfrm>
            <a:off x="62357" y="4702684"/>
            <a:ext cx="1233268" cy="413872"/>
          </a:xfrm>
          <a:prstGeom prst="rect">
            <a:avLst/>
          </a:prstGeom>
        </p:spPr>
      </p:pic>
      <p:sp>
        <p:nvSpPr>
          <p:cNvPr id="26" name="כותרת 1">
            <a:extLst>
              <a:ext uri="{FF2B5EF4-FFF2-40B4-BE49-F238E27FC236}">
                <a16:creationId xmlns:a16="http://schemas.microsoft.com/office/drawing/2014/main" id="{6DC0D125-BBFE-4FB6-9D09-83DDDFB4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223" y="25442"/>
            <a:ext cx="7410004" cy="81398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he-IL" sz="2400" b="1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פילוח לפי סוגי תביעה</a:t>
            </a:r>
            <a:endParaRPr lang="en-US" sz="2400" b="1" dirty="0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תרשים 4">
            <a:extLst>
              <a:ext uri="{FF2B5EF4-FFF2-40B4-BE49-F238E27FC236}">
                <a16:creationId xmlns:a16="http://schemas.microsoft.com/office/drawing/2014/main" id="{027FDE32-6F0C-40B3-A88D-9DF892A33C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0494558"/>
              </p:ext>
            </p:extLst>
          </p:nvPr>
        </p:nvGraphicFramePr>
        <p:xfrm>
          <a:off x="497631" y="786004"/>
          <a:ext cx="7292340" cy="3916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0246789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תמונה 93">
            <a:extLst>
              <a:ext uri="{FF2B5EF4-FFF2-40B4-BE49-F238E27FC236}">
                <a16:creationId xmlns:a16="http://schemas.microsoft.com/office/drawing/2014/main" id="{C106564F-E6C0-4F5B-A4C7-6CF5581F48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6" t="27173" r="23409" b="40518"/>
          <a:stretch/>
        </p:blipFill>
        <p:spPr>
          <a:xfrm>
            <a:off x="62357" y="4702684"/>
            <a:ext cx="1233268" cy="413872"/>
          </a:xfrm>
          <a:prstGeom prst="rect">
            <a:avLst/>
          </a:prstGeom>
        </p:spPr>
      </p:pic>
      <p:sp>
        <p:nvSpPr>
          <p:cNvPr id="26" name="כותרת 1">
            <a:extLst>
              <a:ext uri="{FF2B5EF4-FFF2-40B4-BE49-F238E27FC236}">
                <a16:creationId xmlns:a16="http://schemas.microsoft.com/office/drawing/2014/main" id="{6DC0D125-BBFE-4FB6-9D09-83DDDFB4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223" y="25442"/>
            <a:ext cx="7410004" cy="81398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he-IL" sz="2400" b="1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פילוח סיבת רישום דורשי עבודה</a:t>
            </a:r>
            <a:endParaRPr lang="en-US" sz="2400" b="1" dirty="0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תרשים 5">
            <a:extLst>
              <a:ext uri="{FF2B5EF4-FFF2-40B4-BE49-F238E27FC236}">
                <a16:creationId xmlns:a16="http://schemas.microsoft.com/office/drawing/2014/main" id="{9F9B79EB-051D-412D-B098-C2D7E149FB6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7200" y="1033080"/>
          <a:ext cx="8001000" cy="3669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8909673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תמונה 93">
            <a:extLst>
              <a:ext uri="{FF2B5EF4-FFF2-40B4-BE49-F238E27FC236}">
                <a16:creationId xmlns:a16="http://schemas.microsoft.com/office/drawing/2014/main" id="{C106564F-E6C0-4F5B-A4C7-6CF5581F48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6" t="27173" r="23409" b="40518"/>
          <a:stretch/>
        </p:blipFill>
        <p:spPr>
          <a:xfrm>
            <a:off x="62357" y="4702684"/>
            <a:ext cx="1233268" cy="413872"/>
          </a:xfrm>
          <a:prstGeom prst="rect">
            <a:avLst/>
          </a:prstGeom>
        </p:spPr>
      </p:pic>
      <p:sp>
        <p:nvSpPr>
          <p:cNvPr id="26" name="כותרת 1">
            <a:extLst>
              <a:ext uri="{FF2B5EF4-FFF2-40B4-BE49-F238E27FC236}">
                <a16:creationId xmlns:a16="http://schemas.microsoft.com/office/drawing/2014/main" id="{6DC0D125-BBFE-4FB6-9D09-83DDDFB4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223" y="25442"/>
            <a:ext cx="7410004" cy="81398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he-IL" sz="2400" b="1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פילוח דמוגרפי</a:t>
            </a:r>
            <a:endParaRPr lang="en-US" sz="2400" b="1" dirty="0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3B0348-059E-4E9C-B886-312A1A1796E2}"/>
              </a:ext>
            </a:extLst>
          </p:cNvPr>
          <p:cNvSpPr txBox="1"/>
          <p:nvPr/>
        </p:nvSpPr>
        <p:spPr>
          <a:xfrm>
            <a:off x="426721" y="4318900"/>
            <a:ext cx="8007448" cy="523220"/>
          </a:xfrm>
          <a:prstGeom prst="rect">
            <a:avLst/>
          </a:prstGeom>
        </p:spPr>
        <p:txBody>
          <a:bodyPr vert="horz" lIns="68589" tIns="34295" rIns="68589" bIns="34295" rtlCol="0" anchor="ctr">
            <a:normAutofit/>
          </a:bodyPr>
          <a:lstStyle>
            <a:defPPr>
              <a:defRPr lang="en-US"/>
            </a:defPPr>
            <a:lvl1pPr algn="r" defTabSz="685851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18365D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he-IL" sz="1400" dirty="0"/>
              <a:t>הסבר:</a:t>
            </a:r>
            <a:r>
              <a:rPr lang="en-US" sz="1400" dirty="0"/>
              <a:t> </a:t>
            </a:r>
            <a:r>
              <a:rPr lang="he-IL" sz="1400" dirty="0"/>
              <a:t>למרות שמרבית </a:t>
            </a:r>
            <a:r>
              <a:rPr lang="he-IL" sz="1400" dirty="0" err="1"/>
              <a:t>דו"ע</a:t>
            </a:r>
            <a:r>
              <a:rPr lang="he-IL" sz="1400" dirty="0"/>
              <a:t> הינם צעירים עד גיל 34 יש לשים לב לקושי של גלאי 35 לחזור אל מעגל התעסוקה</a:t>
            </a:r>
          </a:p>
        </p:txBody>
      </p:sp>
      <p:graphicFrame>
        <p:nvGraphicFramePr>
          <p:cNvPr id="8" name="תרשים 7">
            <a:extLst>
              <a:ext uri="{FF2B5EF4-FFF2-40B4-BE49-F238E27FC236}">
                <a16:creationId xmlns:a16="http://schemas.microsoft.com/office/drawing/2014/main" id="{B41CD483-5D62-4062-BF85-F642209C01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6033223"/>
              </p:ext>
            </p:extLst>
          </p:nvPr>
        </p:nvGraphicFramePr>
        <p:xfrm>
          <a:off x="2713" y="1148924"/>
          <a:ext cx="8859347" cy="3189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כותרת 1">
            <a:extLst>
              <a:ext uri="{FF2B5EF4-FFF2-40B4-BE49-F238E27FC236}">
                <a16:creationId xmlns:a16="http://schemas.microsoft.com/office/drawing/2014/main" id="{D5A534CB-AB8A-43DA-833C-FCE5A7D6F3B7}"/>
              </a:ext>
            </a:extLst>
          </p:cNvPr>
          <p:cNvSpPr txBox="1">
            <a:spLocks/>
          </p:cNvSpPr>
          <p:nvPr/>
        </p:nvSpPr>
        <p:spPr>
          <a:xfrm>
            <a:off x="908223" y="501226"/>
            <a:ext cx="7410004" cy="813984"/>
          </a:xfrm>
          <a:prstGeom prst="rect">
            <a:avLst/>
          </a:prstGeom>
        </p:spPr>
        <p:txBody>
          <a:bodyPr vert="horz" lIns="68589" tIns="34295" rIns="68589" bIns="34295" rtlCol="0" anchor="ctr">
            <a:normAutofit/>
          </a:bodyPr>
          <a:lstStyle>
            <a:lvl1pPr algn="r" defTabSz="685891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51" rtl="0"/>
            <a:r>
              <a:rPr lang="he-IL" sz="2400" b="1" dirty="0">
                <a:solidFill>
                  <a:srgbClr val="18365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גילים</a:t>
            </a:r>
            <a:endParaRPr lang="en-US" sz="2400" b="1" dirty="0">
              <a:solidFill>
                <a:srgbClr val="18365D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303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תמונה 93">
            <a:extLst>
              <a:ext uri="{FF2B5EF4-FFF2-40B4-BE49-F238E27FC236}">
                <a16:creationId xmlns:a16="http://schemas.microsoft.com/office/drawing/2014/main" id="{C106564F-E6C0-4F5B-A4C7-6CF5581F48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6" t="27173" r="23409" b="40518"/>
          <a:stretch/>
        </p:blipFill>
        <p:spPr>
          <a:xfrm>
            <a:off x="62357" y="4702684"/>
            <a:ext cx="1233268" cy="413872"/>
          </a:xfrm>
          <a:prstGeom prst="rect">
            <a:avLst/>
          </a:prstGeom>
        </p:spPr>
      </p:pic>
      <p:sp>
        <p:nvSpPr>
          <p:cNvPr id="26" name="כותרת 1">
            <a:extLst>
              <a:ext uri="{FF2B5EF4-FFF2-40B4-BE49-F238E27FC236}">
                <a16:creationId xmlns:a16="http://schemas.microsoft.com/office/drawing/2014/main" id="{6DC0D125-BBFE-4FB6-9D09-83DDDFB4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223" y="25442"/>
            <a:ext cx="7410004" cy="81398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he-IL" sz="2400" b="1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השכלה</a:t>
            </a:r>
            <a:endParaRPr lang="en-US" sz="2400" b="1" dirty="0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דיאגרמה 5">
            <a:extLst>
              <a:ext uri="{FF2B5EF4-FFF2-40B4-BE49-F238E27FC236}">
                <a16:creationId xmlns:a16="http://schemas.microsoft.com/office/drawing/2014/main" id="{A6B04474-04EE-4B34-9788-8A59B49FCE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7140652"/>
              </p:ext>
            </p:extLst>
          </p:nvPr>
        </p:nvGraphicFramePr>
        <p:xfrm>
          <a:off x="4175761" y="1179891"/>
          <a:ext cx="6080760" cy="3262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4A09419-4038-4C71-8494-36734EF21BB9}"/>
              </a:ext>
            </a:extLst>
          </p:cNvPr>
          <p:cNvSpPr txBox="1"/>
          <p:nvPr/>
        </p:nvSpPr>
        <p:spPr>
          <a:xfrm>
            <a:off x="1706676" y="4767161"/>
            <a:ext cx="2659380" cy="2585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68589" tIns="34295" rIns="68589" bIns="34295" numCol="1" spcCol="1270" rtlCol="0" anchor="ctr" anchorCtr="0">
            <a:noAutofit/>
          </a:bodyPr>
          <a:lstStyle>
            <a:lvl1pPr lvl="0" indent="0" algn="ctr" defTabSz="466725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1200" b="1">
                <a:solidFill>
                  <a:srgbClr val="18365D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he-IL" dirty="0"/>
              <a:t>10% מסך </a:t>
            </a:r>
            <a:r>
              <a:rPr lang="he-IL" dirty="0" err="1"/>
              <a:t>דו"ע</a:t>
            </a:r>
            <a:r>
              <a:rPr lang="he-IL" dirty="0"/>
              <a:t> הינם אקדמאיים</a:t>
            </a:r>
          </a:p>
        </p:txBody>
      </p:sp>
      <p:graphicFrame>
        <p:nvGraphicFramePr>
          <p:cNvPr id="8" name="תרשים 7">
            <a:extLst>
              <a:ext uri="{FF2B5EF4-FFF2-40B4-BE49-F238E27FC236}">
                <a16:creationId xmlns:a16="http://schemas.microsoft.com/office/drawing/2014/main" id="{B489058D-98BD-48C1-9EAF-65BB9788A0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1282417"/>
              </p:ext>
            </p:extLst>
          </p:nvPr>
        </p:nvGraphicFramePr>
        <p:xfrm>
          <a:off x="23243" y="634988"/>
          <a:ext cx="3602102" cy="2439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9" name="תרשים 8">
            <a:extLst>
              <a:ext uri="{FF2B5EF4-FFF2-40B4-BE49-F238E27FC236}">
                <a16:creationId xmlns:a16="http://schemas.microsoft.com/office/drawing/2014/main" id="{A78D4432-957A-4749-AB41-A054014285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7386736"/>
              </p:ext>
            </p:extLst>
          </p:nvPr>
        </p:nvGraphicFramePr>
        <p:xfrm>
          <a:off x="2908164" y="651289"/>
          <a:ext cx="2871402" cy="241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0" name="תרשים 9">
            <a:extLst>
              <a:ext uri="{FF2B5EF4-FFF2-40B4-BE49-F238E27FC236}">
                <a16:creationId xmlns:a16="http://schemas.microsoft.com/office/drawing/2014/main" id="{15DE85C8-3DDE-49C5-9ADF-ED2E57C887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4561716"/>
              </p:ext>
            </p:extLst>
          </p:nvPr>
        </p:nvGraphicFramePr>
        <p:xfrm>
          <a:off x="893459" y="2479457"/>
          <a:ext cx="4285814" cy="2455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189088439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תמונה 93">
            <a:extLst>
              <a:ext uri="{FF2B5EF4-FFF2-40B4-BE49-F238E27FC236}">
                <a16:creationId xmlns:a16="http://schemas.microsoft.com/office/drawing/2014/main" id="{C106564F-E6C0-4F5B-A4C7-6CF5581F48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6" t="27173" r="23409" b="40518"/>
          <a:stretch/>
        </p:blipFill>
        <p:spPr>
          <a:xfrm>
            <a:off x="62357" y="4702684"/>
            <a:ext cx="1233268" cy="413872"/>
          </a:xfrm>
          <a:prstGeom prst="rect">
            <a:avLst/>
          </a:prstGeom>
        </p:spPr>
      </p:pic>
      <p:sp>
        <p:nvSpPr>
          <p:cNvPr id="26" name="כותרת 1">
            <a:extLst>
              <a:ext uri="{FF2B5EF4-FFF2-40B4-BE49-F238E27FC236}">
                <a16:creationId xmlns:a16="http://schemas.microsoft.com/office/drawing/2014/main" id="{6DC0D125-BBFE-4FB6-9D09-83DDDFB4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223" y="25442"/>
            <a:ext cx="7410004" cy="81398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he-IL" sz="2400" b="1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חברה חרדית</a:t>
            </a:r>
            <a:endParaRPr lang="en-US" sz="2400" b="1" dirty="0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תרשים 7">
            <a:extLst>
              <a:ext uri="{FF2B5EF4-FFF2-40B4-BE49-F238E27FC236}">
                <a16:creationId xmlns:a16="http://schemas.microsoft.com/office/drawing/2014/main" id="{B489058D-98BD-48C1-9EAF-65BB9788A0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9726807"/>
              </p:ext>
            </p:extLst>
          </p:nvPr>
        </p:nvGraphicFramePr>
        <p:xfrm>
          <a:off x="3586311" y="932445"/>
          <a:ext cx="3602102" cy="2439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תרשים 8">
            <a:extLst>
              <a:ext uri="{FF2B5EF4-FFF2-40B4-BE49-F238E27FC236}">
                <a16:creationId xmlns:a16="http://schemas.microsoft.com/office/drawing/2014/main" id="{A78D4432-957A-4749-AB41-A054014285FF}"/>
              </a:ext>
            </a:extLst>
          </p:cNvPr>
          <p:cNvGraphicFramePr/>
          <p:nvPr>
            <p:extLst/>
          </p:nvPr>
        </p:nvGraphicFramePr>
        <p:xfrm>
          <a:off x="2908164" y="651289"/>
          <a:ext cx="2871402" cy="241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תרשים 10">
            <a:extLst>
              <a:ext uri="{FF2B5EF4-FFF2-40B4-BE49-F238E27FC236}">
                <a16:creationId xmlns:a16="http://schemas.microsoft.com/office/drawing/2014/main" id="{D848D5D3-71CC-4526-82B8-89E90D128A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9516204"/>
              </p:ext>
            </p:extLst>
          </p:nvPr>
        </p:nvGraphicFramePr>
        <p:xfrm>
          <a:off x="4508982" y="1581720"/>
          <a:ext cx="4465320" cy="2891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כותרת משנה 2">
            <a:extLst>
              <a:ext uri="{FF2B5EF4-FFF2-40B4-BE49-F238E27FC236}">
                <a16:creationId xmlns:a16="http://schemas.microsoft.com/office/drawing/2014/main" id="{5F9B621C-ECE3-4DD0-A0DB-A5768544DB4E}"/>
              </a:ext>
            </a:extLst>
          </p:cNvPr>
          <p:cNvSpPr txBox="1">
            <a:spLocks/>
          </p:cNvSpPr>
          <p:nvPr/>
        </p:nvSpPr>
        <p:spPr>
          <a:xfrm>
            <a:off x="5387362" y="999412"/>
            <a:ext cx="2871484" cy="868732"/>
          </a:xfrm>
          <a:prstGeom prst="rect">
            <a:avLst/>
          </a:prstGeom>
        </p:spPr>
        <p:txBody>
          <a:bodyPr vert="horz" lIns="68592" tIns="34296" rIns="68592" bIns="34296" rtlCol="1">
            <a:noAutofit/>
          </a:bodyPr>
          <a:lstStyle>
            <a:defPPr>
              <a:defRPr lang="en-US"/>
            </a:defPPr>
            <a:lvl1pPr indent="0" algn="r" defTabSz="685891" rtl="1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  <a:lvl2pPr marL="685800" indent="-228600" algn="r" defTabSz="9144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algn="r" defTabSz="9144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algn="r" defTabSz="9144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4pPr>
            <a:lvl5pPr marL="2057400" indent="-228600" algn="r" defTabSz="9144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5pPr>
            <a:lvl6pPr marL="2514600" indent="-228600" algn="r" defTabSz="9144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800" indent="-228600" algn="r" defTabSz="9144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9000" indent="-228600" algn="r" defTabSz="9144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200" indent="-228600" algn="r" defTabSz="9144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r>
              <a:rPr lang="he-IL" dirty="0"/>
              <a:t>יחס לחברה הכללית</a:t>
            </a:r>
          </a:p>
        </p:txBody>
      </p:sp>
      <p:graphicFrame>
        <p:nvGraphicFramePr>
          <p:cNvPr id="13" name="תרשים 12">
            <a:extLst>
              <a:ext uri="{FF2B5EF4-FFF2-40B4-BE49-F238E27FC236}">
                <a16:creationId xmlns:a16="http://schemas.microsoft.com/office/drawing/2014/main" id="{F88A973D-75AB-4A0D-BD6E-169B178A29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7385153"/>
              </p:ext>
            </p:extLst>
          </p:nvPr>
        </p:nvGraphicFramePr>
        <p:xfrm>
          <a:off x="-91440" y="1280160"/>
          <a:ext cx="5160751" cy="3307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כותרת משנה 2">
            <a:extLst>
              <a:ext uri="{FF2B5EF4-FFF2-40B4-BE49-F238E27FC236}">
                <a16:creationId xmlns:a16="http://schemas.microsoft.com/office/drawing/2014/main" id="{A133433F-274A-4142-8EEA-C38B6F2F54A0}"/>
              </a:ext>
            </a:extLst>
          </p:cNvPr>
          <p:cNvSpPr txBox="1">
            <a:spLocks/>
          </p:cNvSpPr>
          <p:nvPr/>
        </p:nvSpPr>
        <p:spPr>
          <a:xfrm>
            <a:off x="1492663" y="986216"/>
            <a:ext cx="1693910" cy="661416"/>
          </a:xfrm>
          <a:prstGeom prst="rect">
            <a:avLst/>
          </a:prstGeom>
        </p:spPr>
        <p:txBody>
          <a:bodyPr vert="horz" lIns="68592" tIns="34296" rIns="68592" bIns="34296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91">
              <a:lnSpc>
                <a:spcPct val="170000"/>
              </a:lnSpc>
              <a:spcBef>
                <a:spcPts val="0"/>
              </a:spcBef>
              <a:buNone/>
            </a:pPr>
            <a:r>
              <a:rPr lang="he-IL" sz="1800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יחס מגדרי</a:t>
            </a:r>
          </a:p>
        </p:txBody>
      </p:sp>
    </p:spTree>
    <p:extLst>
      <p:ext uri="{BB962C8B-B14F-4D97-AF65-F5344CB8AC3E}">
        <p14:creationId xmlns:p14="http://schemas.microsoft.com/office/powerpoint/2010/main" val="133344534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תמונה 93">
            <a:extLst>
              <a:ext uri="{FF2B5EF4-FFF2-40B4-BE49-F238E27FC236}">
                <a16:creationId xmlns:a16="http://schemas.microsoft.com/office/drawing/2014/main" id="{C106564F-E6C0-4F5B-A4C7-6CF5581F48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6" t="27173" r="23409" b="40518"/>
          <a:stretch/>
        </p:blipFill>
        <p:spPr>
          <a:xfrm>
            <a:off x="62357" y="4702684"/>
            <a:ext cx="1233268" cy="413872"/>
          </a:xfrm>
          <a:prstGeom prst="rect">
            <a:avLst/>
          </a:prstGeom>
        </p:spPr>
      </p:pic>
      <p:sp>
        <p:nvSpPr>
          <p:cNvPr id="26" name="כותרת 1">
            <a:extLst>
              <a:ext uri="{FF2B5EF4-FFF2-40B4-BE49-F238E27FC236}">
                <a16:creationId xmlns:a16="http://schemas.microsoft.com/office/drawing/2014/main" id="{6DC0D125-BBFE-4FB6-9D09-83DDDFB4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223" y="25442"/>
            <a:ext cx="7410004" cy="81398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he-IL" sz="2400" b="1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כלים תומכי השמה</a:t>
            </a:r>
            <a:endParaRPr lang="en-US" sz="2400" b="1" dirty="0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תרשים 8">
            <a:extLst>
              <a:ext uri="{FF2B5EF4-FFF2-40B4-BE49-F238E27FC236}">
                <a16:creationId xmlns:a16="http://schemas.microsoft.com/office/drawing/2014/main" id="{A78D4432-957A-4749-AB41-A054014285FF}"/>
              </a:ext>
            </a:extLst>
          </p:cNvPr>
          <p:cNvGraphicFramePr/>
          <p:nvPr>
            <p:extLst/>
          </p:nvPr>
        </p:nvGraphicFramePr>
        <p:xfrm>
          <a:off x="2908164" y="651289"/>
          <a:ext cx="2871402" cy="241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דיאגרמה 14">
            <a:extLst>
              <a:ext uri="{FF2B5EF4-FFF2-40B4-BE49-F238E27FC236}">
                <a16:creationId xmlns:a16="http://schemas.microsoft.com/office/drawing/2014/main" id="{856C2AB5-BAE7-4BC7-A79F-481C1DED00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6881923"/>
              </p:ext>
            </p:extLst>
          </p:nvPr>
        </p:nvGraphicFramePr>
        <p:xfrm>
          <a:off x="358140" y="555197"/>
          <a:ext cx="8328660" cy="4064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6722211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תמונה 93">
            <a:extLst>
              <a:ext uri="{FF2B5EF4-FFF2-40B4-BE49-F238E27FC236}">
                <a16:creationId xmlns:a16="http://schemas.microsoft.com/office/drawing/2014/main" id="{C106564F-E6C0-4F5B-A4C7-6CF5581F48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6" t="27173" r="23409" b="40518"/>
          <a:stretch/>
        </p:blipFill>
        <p:spPr>
          <a:xfrm>
            <a:off x="62357" y="4702684"/>
            <a:ext cx="1233268" cy="413872"/>
          </a:xfrm>
          <a:prstGeom prst="rect">
            <a:avLst/>
          </a:prstGeom>
        </p:spPr>
      </p:pic>
      <p:sp>
        <p:nvSpPr>
          <p:cNvPr id="26" name="כותרת 1">
            <a:extLst>
              <a:ext uri="{FF2B5EF4-FFF2-40B4-BE49-F238E27FC236}">
                <a16:creationId xmlns:a16="http://schemas.microsoft.com/office/drawing/2014/main" id="{6DC0D125-BBFE-4FB6-9D09-83DDDFB4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223" y="25442"/>
            <a:ext cx="7410004" cy="81398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he-IL" sz="2400" b="1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מגמות משפיעות על תחום התעסוקה ביישוב</a:t>
            </a:r>
            <a:endParaRPr lang="en-US" sz="2400" b="1" dirty="0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תרשים 8">
            <a:extLst>
              <a:ext uri="{FF2B5EF4-FFF2-40B4-BE49-F238E27FC236}">
                <a16:creationId xmlns:a16="http://schemas.microsoft.com/office/drawing/2014/main" id="{A78D4432-957A-4749-AB41-A054014285FF}"/>
              </a:ext>
            </a:extLst>
          </p:cNvPr>
          <p:cNvGraphicFramePr/>
          <p:nvPr>
            <p:extLst/>
          </p:nvPr>
        </p:nvGraphicFramePr>
        <p:xfrm>
          <a:off x="2908164" y="651289"/>
          <a:ext cx="2871402" cy="241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מלבן 7">
            <a:extLst>
              <a:ext uri="{FF2B5EF4-FFF2-40B4-BE49-F238E27FC236}">
                <a16:creationId xmlns:a16="http://schemas.microsoft.com/office/drawing/2014/main" id="{5D224E17-B834-42FA-9A0A-20262944D903}"/>
              </a:ext>
            </a:extLst>
          </p:cNvPr>
          <p:cNvSpPr/>
          <p:nvPr/>
        </p:nvSpPr>
        <p:spPr>
          <a:xfrm>
            <a:off x="1935761" y="1272472"/>
            <a:ext cx="803809" cy="774607"/>
          </a:xfrm>
          <a:prstGeom prst="rect">
            <a:avLst/>
          </a:prstGeom>
          <a:solidFill>
            <a:srgbClr val="1EB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50" dirty="0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A0417BAC-E003-4B80-853C-832CB733A46C}"/>
              </a:ext>
            </a:extLst>
          </p:cNvPr>
          <p:cNvSpPr/>
          <p:nvPr/>
        </p:nvSpPr>
        <p:spPr>
          <a:xfrm>
            <a:off x="4327645" y="1287409"/>
            <a:ext cx="803809" cy="774607"/>
          </a:xfrm>
          <a:prstGeom prst="rect">
            <a:avLst/>
          </a:prstGeom>
          <a:solidFill>
            <a:srgbClr val="E78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50" dirty="0"/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2822F28A-F758-47CA-9580-752FEE500EF4}"/>
              </a:ext>
            </a:extLst>
          </p:cNvPr>
          <p:cNvSpPr/>
          <p:nvPr/>
        </p:nvSpPr>
        <p:spPr>
          <a:xfrm>
            <a:off x="6717031" y="1255774"/>
            <a:ext cx="803809" cy="774607"/>
          </a:xfrm>
          <a:prstGeom prst="rect">
            <a:avLst/>
          </a:prstGeom>
          <a:solidFill>
            <a:srgbClr val="8DA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50"/>
          </a:p>
        </p:txBody>
      </p:sp>
      <p:cxnSp>
        <p:nvCxnSpPr>
          <p:cNvPr id="13" name="מחבר ישר 12">
            <a:extLst>
              <a:ext uri="{FF2B5EF4-FFF2-40B4-BE49-F238E27FC236}">
                <a16:creationId xmlns:a16="http://schemas.microsoft.com/office/drawing/2014/main" id="{7AC19339-5BDA-407C-B620-746C171DF78A}"/>
              </a:ext>
            </a:extLst>
          </p:cNvPr>
          <p:cNvCxnSpPr/>
          <p:nvPr/>
        </p:nvCxnSpPr>
        <p:spPr>
          <a:xfrm>
            <a:off x="5845436" y="1235992"/>
            <a:ext cx="0" cy="127385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539B7A68-93A9-43C1-8E1F-5DF5F5FB54A4}"/>
              </a:ext>
            </a:extLst>
          </p:cNvPr>
          <p:cNvCxnSpPr>
            <a:cxnSpLocks/>
          </p:cNvCxnSpPr>
          <p:nvPr/>
        </p:nvCxnSpPr>
        <p:spPr>
          <a:xfrm>
            <a:off x="6192868" y="2666624"/>
            <a:ext cx="183401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0038430F-530F-4B85-9724-2C1E373604F7}"/>
              </a:ext>
            </a:extLst>
          </p:cNvPr>
          <p:cNvCxnSpPr/>
          <p:nvPr/>
        </p:nvCxnSpPr>
        <p:spPr>
          <a:xfrm>
            <a:off x="3458295" y="1235992"/>
            <a:ext cx="0" cy="127385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ישר 17">
            <a:extLst>
              <a:ext uri="{FF2B5EF4-FFF2-40B4-BE49-F238E27FC236}">
                <a16:creationId xmlns:a16="http://schemas.microsoft.com/office/drawing/2014/main" id="{9F0A7D12-8E68-4393-9EF9-282450145C7C}"/>
              </a:ext>
            </a:extLst>
          </p:cNvPr>
          <p:cNvCxnSpPr>
            <a:cxnSpLocks/>
          </p:cNvCxnSpPr>
          <p:nvPr/>
        </p:nvCxnSpPr>
        <p:spPr>
          <a:xfrm>
            <a:off x="3805728" y="2666624"/>
            <a:ext cx="183401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C2DEB10E-389C-4229-B94C-7DA66B1448A2}"/>
              </a:ext>
            </a:extLst>
          </p:cNvPr>
          <p:cNvCxnSpPr>
            <a:cxnSpLocks/>
          </p:cNvCxnSpPr>
          <p:nvPr/>
        </p:nvCxnSpPr>
        <p:spPr>
          <a:xfrm>
            <a:off x="1368570" y="2666624"/>
            <a:ext cx="183401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תיבת טקסט 43">
            <a:extLst>
              <a:ext uri="{FF2B5EF4-FFF2-40B4-BE49-F238E27FC236}">
                <a16:creationId xmlns:a16="http://schemas.microsoft.com/office/drawing/2014/main" id="{39A15E74-9CD2-4ED6-8549-131095ABA283}"/>
              </a:ext>
            </a:extLst>
          </p:cNvPr>
          <p:cNvSpPr txBox="1"/>
          <p:nvPr/>
        </p:nvSpPr>
        <p:spPr>
          <a:xfrm>
            <a:off x="3481205" y="2117196"/>
            <a:ext cx="237234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lvl="0" algn="ctr" rtl="1">
              <a:defRPr sz="1200" b="1">
                <a:solidFill>
                  <a:srgbClr val="18365D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he-IL" dirty="0"/>
              <a:t>פיתוח שכונות חדשות</a:t>
            </a:r>
          </a:p>
        </p:txBody>
      </p:sp>
      <p:sp>
        <p:nvSpPr>
          <p:cNvPr id="23" name="תיבת טקסט 46">
            <a:extLst>
              <a:ext uri="{FF2B5EF4-FFF2-40B4-BE49-F238E27FC236}">
                <a16:creationId xmlns:a16="http://schemas.microsoft.com/office/drawing/2014/main" id="{180288E9-1AB2-40AB-BEBD-A7B326AF824D}"/>
              </a:ext>
            </a:extLst>
          </p:cNvPr>
          <p:cNvSpPr txBox="1"/>
          <p:nvPr/>
        </p:nvSpPr>
        <p:spPr>
          <a:xfrm>
            <a:off x="1085952" y="2155061"/>
            <a:ext cx="237234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lvl="0" algn="ctr" rtl="1">
              <a:defRPr sz="1200" b="1">
                <a:solidFill>
                  <a:srgbClr val="18365D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he-IL" dirty="0"/>
              <a:t>פיתוח מרכז תחבורתי ורכבת לעיר</a:t>
            </a:r>
          </a:p>
        </p:txBody>
      </p:sp>
      <p:sp>
        <p:nvSpPr>
          <p:cNvPr id="41" name="תיבת טקסט 30">
            <a:extLst>
              <a:ext uri="{FF2B5EF4-FFF2-40B4-BE49-F238E27FC236}">
                <a16:creationId xmlns:a16="http://schemas.microsoft.com/office/drawing/2014/main" id="{322354E7-A14A-449D-BD2C-59CDB8B3AB7B}"/>
              </a:ext>
            </a:extLst>
          </p:cNvPr>
          <p:cNvSpPr txBox="1"/>
          <p:nvPr/>
        </p:nvSpPr>
        <p:spPr>
          <a:xfrm>
            <a:off x="5958042" y="2111462"/>
            <a:ext cx="237234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1"/>
            <a:r>
              <a:rPr lang="he-IL" sz="1200" b="1" dirty="0">
                <a:solidFill>
                  <a:srgbClr val="18365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שינוי בתמהיל האוכלוסייה</a:t>
            </a:r>
          </a:p>
        </p:txBody>
      </p:sp>
      <p:sp>
        <p:nvSpPr>
          <p:cNvPr id="42" name="מלבן 41">
            <a:extLst>
              <a:ext uri="{FF2B5EF4-FFF2-40B4-BE49-F238E27FC236}">
                <a16:creationId xmlns:a16="http://schemas.microsoft.com/office/drawing/2014/main" id="{0DE68FB0-8CF6-46FF-81D1-7A068E94CFE3}"/>
              </a:ext>
            </a:extLst>
          </p:cNvPr>
          <p:cNvSpPr/>
          <p:nvPr/>
        </p:nvSpPr>
        <p:spPr>
          <a:xfrm>
            <a:off x="1935761" y="3079807"/>
            <a:ext cx="803809" cy="774607"/>
          </a:xfrm>
          <a:prstGeom prst="rect">
            <a:avLst/>
          </a:prstGeom>
          <a:solidFill>
            <a:srgbClr val="8DA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50" dirty="0"/>
          </a:p>
        </p:txBody>
      </p:sp>
      <p:sp>
        <p:nvSpPr>
          <p:cNvPr id="43" name="מלבן 42">
            <a:extLst>
              <a:ext uri="{FF2B5EF4-FFF2-40B4-BE49-F238E27FC236}">
                <a16:creationId xmlns:a16="http://schemas.microsoft.com/office/drawing/2014/main" id="{01866D25-923A-4489-96B2-9B983B74B652}"/>
              </a:ext>
            </a:extLst>
          </p:cNvPr>
          <p:cNvSpPr/>
          <p:nvPr/>
        </p:nvSpPr>
        <p:spPr>
          <a:xfrm>
            <a:off x="4327645" y="3094744"/>
            <a:ext cx="803809" cy="774607"/>
          </a:xfrm>
          <a:prstGeom prst="rect">
            <a:avLst/>
          </a:prstGeom>
          <a:solidFill>
            <a:srgbClr val="BAB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50" dirty="0"/>
          </a:p>
        </p:txBody>
      </p:sp>
      <p:sp>
        <p:nvSpPr>
          <p:cNvPr id="44" name="מלבן 43">
            <a:extLst>
              <a:ext uri="{FF2B5EF4-FFF2-40B4-BE49-F238E27FC236}">
                <a16:creationId xmlns:a16="http://schemas.microsoft.com/office/drawing/2014/main" id="{2EC2E64C-F460-41AF-BBE2-6FBBC299C16C}"/>
              </a:ext>
            </a:extLst>
          </p:cNvPr>
          <p:cNvSpPr/>
          <p:nvPr/>
        </p:nvSpPr>
        <p:spPr>
          <a:xfrm>
            <a:off x="6717031" y="3063109"/>
            <a:ext cx="803809" cy="774607"/>
          </a:xfrm>
          <a:prstGeom prst="rect">
            <a:avLst/>
          </a:prstGeom>
          <a:solidFill>
            <a:srgbClr val="14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50"/>
          </a:p>
        </p:txBody>
      </p:sp>
      <p:sp>
        <p:nvSpPr>
          <p:cNvPr id="50" name="תיבת טקסט 43">
            <a:extLst>
              <a:ext uri="{FF2B5EF4-FFF2-40B4-BE49-F238E27FC236}">
                <a16:creationId xmlns:a16="http://schemas.microsoft.com/office/drawing/2014/main" id="{0C6A54EA-68A2-420B-A996-35064E4B8EE8}"/>
              </a:ext>
            </a:extLst>
          </p:cNvPr>
          <p:cNvSpPr txBox="1"/>
          <p:nvPr/>
        </p:nvSpPr>
        <p:spPr>
          <a:xfrm>
            <a:off x="3510965" y="3986792"/>
            <a:ext cx="237234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lvl="0" algn="ctr" rtl="1">
              <a:defRPr sz="1200" b="1">
                <a:solidFill>
                  <a:srgbClr val="18365D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he-IL" dirty="0"/>
              <a:t> תכנית מתאר להגדלת העיר </a:t>
            </a:r>
          </a:p>
          <a:p>
            <a:pPr lvl="0"/>
            <a:r>
              <a:rPr lang="he-IL" dirty="0"/>
              <a:t>ל- 140,000 תושבים עד שנת 2040</a:t>
            </a:r>
          </a:p>
        </p:txBody>
      </p:sp>
      <p:sp>
        <p:nvSpPr>
          <p:cNvPr id="51" name="תיבת טקסט 46">
            <a:extLst>
              <a:ext uri="{FF2B5EF4-FFF2-40B4-BE49-F238E27FC236}">
                <a16:creationId xmlns:a16="http://schemas.microsoft.com/office/drawing/2014/main" id="{68A25896-932D-4B56-A20B-D1FDA691D924}"/>
              </a:ext>
            </a:extLst>
          </p:cNvPr>
          <p:cNvSpPr txBox="1"/>
          <p:nvPr/>
        </p:nvSpPr>
        <p:spPr>
          <a:xfrm>
            <a:off x="1078554" y="3981883"/>
            <a:ext cx="237234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lvl="0" algn="ctr" rtl="1">
              <a:defRPr sz="1200" b="1">
                <a:solidFill>
                  <a:srgbClr val="18365D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he-IL" dirty="0"/>
              <a:t>הרחבה וגידול אזורי התעשייה</a:t>
            </a:r>
          </a:p>
        </p:txBody>
      </p:sp>
      <p:sp>
        <p:nvSpPr>
          <p:cNvPr id="66" name="תיבת טקסט 30">
            <a:extLst>
              <a:ext uri="{FF2B5EF4-FFF2-40B4-BE49-F238E27FC236}">
                <a16:creationId xmlns:a16="http://schemas.microsoft.com/office/drawing/2014/main" id="{8B992FB9-7F2C-4DE1-BD54-08C9F9DF5422}"/>
              </a:ext>
            </a:extLst>
          </p:cNvPr>
          <p:cNvSpPr txBox="1"/>
          <p:nvPr/>
        </p:nvSpPr>
        <p:spPr>
          <a:xfrm>
            <a:off x="5923704" y="3982127"/>
            <a:ext cx="237234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lvl="0" algn="ctr" rtl="1">
              <a:defRPr sz="1200" b="1">
                <a:solidFill>
                  <a:srgbClr val="18365D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he-IL" dirty="0"/>
              <a:t>תכניות סטטוטוריות במתחם תעסוקה בלב העיר</a:t>
            </a:r>
          </a:p>
        </p:txBody>
      </p:sp>
      <p:cxnSp>
        <p:nvCxnSpPr>
          <p:cNvPr id="67" name="מחבר ישר 66">
            <a:extLst>
              <a:ext uri="{FF2B5EF4-FFF2-40B4-BE49-F238E27FC236}">
                <a16:creationId xmlns:a16="http://schemas.microsoft.com/office/drawing/2014/main" id="{112EA911-073E-4DFB-8B25-CE7EDFAD4A56}"/>
              </a:ext>
            </a:extLst>
          </p:cNvPr>
          <p:cNvCxnSpPr/>
          <p:nvPr/>
        </p:nvCxnSpPr>
        <p:spPr>
          <a:xfrm>
            <a:off x="5819836" y="3113114"/>
            <a:ext cx="0" cy="127385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מחבר ישר 67">
            <a:extLst>
              <a:ext uri="{FF2B5EF4-FFF2-40B4-BE49-F238E27FC236}">
                <a16:creationId xmlns:a16="http://schemas.microsoft.com/office/drawing/2014/main" id="{5183F6E5-D81F-4BC7-A68E-0BB5ED1218E7}"/>
              </a:ext>
            </a:extLst>
          </p:cNvPr>
          <p:cNvCxnSpPr>
            <a:cxnSpLocks/>
          </p:cNvCxnSpPr>
          <p:nvPr/>
        </p:nvCxnSpPr>
        <p:spPr>
          <a:xfrm>
            <a:off x="6167268" y="4543746"/>
            <a:ext cx="183401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מחבר ישר 68">
            <a:extLst>
              <a:ext uri="{FF2B5EF4-FFF2-40B4-BE49-F238E27FC236}">
                <a16:creationId xmlns:a16="http://schemas.microsoft.com/office/drawing/2014/main" id="{70C6B105-3CD8-4962-B3A5-185854EA87BB}"/>
              </a:ext>
            </a:extLst>
          </p:cNvPr>
          <p:cNvCxnSpPr/>
          <p:nvPr/>
        </p:nvCxnSpPr>
        <p:spPr>
          <a:xfrm>
            <a:off x="3432695" y="3113114"/>
            <a:ext cx="0" cy="127385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מחבר ישר 69">
            <a:extLst>
              <a:ext uri="{FF2B5EF4-FFF2-40B4-BE49-F238E27FC236}">
                <a16:creationId xmlns:a16="http://schemas.microsoft.com/office/drawing/2014/main" id="{4A86DEA2-D91C-4DB4-8879-3A3EF5382363}"/>
              </a:ext>
            </a:extLst>
          </p:cNvPr>
          <p:cNvCxnSpPr>
            <a:cxnSpLocks/>
          </p:cNvCxnSpPr>
          <p:nvPr/>
        </p:nvCxnSpPr>
        <p:spPr>
          <a:xfrm>
            <a:off x="3780128" y="4543746"/>
            <a:ext cx="183401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מחבר ישר 70">
            <a:extLst>
              <a:ext uri="{FF2B5EF4-FFF2-40B4-BE49-F238E27FC236}">
                <a16:creationId xmlns:a16="http://schemas.microsoft.com/office/drawing/2014/main" id="{A119DB1D-F21B-4087-B655-9990B94561D0}"/>
              </a:ext>
            </a:extLst>
          </p:cNvPr>
          <p:cNvCxnSpPr>
            <a:cxnSpLocks/>
          </p:cNvCxnSpPr>
          <p:nvPr/>
        </p:nvCxnSpPr>
        <p:spPr>
          <a:xfrm>
            <a:off x="1342970" y="4543746"/>
            <a:ext cx="183401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גרפיקה 71" descr="עיר קו מיתאר">
            <a:extLst>
              <a:ext uri="{FF2B5EF4-FFF2-40B4-BE49-F238E27FC236}">
                <a16:creationId xmlns:a16="http://schemas.microsoft.com/office/drawing/2014/main" id="{E2689F80-C037-4931-AF30-73DF53DB4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58089" y="1309020"/>
            <a:ext cx="729293" cy="729293"/>
          </a:xfrm>
          <a:prstGeom prst="rect">
            <a:avLst/>
          </a:prstGeom>
        </p:spPr>
      </p:pic>
      <p:pic>
        <p:nvPicPr>
          <p:cNvPr id="73" name="גרפיקה 72" descr="קבוצת אנשים קו מיתאר">
            <a:extLst>
              <a:ext uri="{FF2B5EF4-FFF2-40B4-BE49-F238E27FC236}">
                <a16:creationId xmlns:a16="http://schemas.microsoft.com/office/drawing/2014/main" id="{DEB89F8C-F4A6-4A1B-9E94-1C5321831B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60945" y="1298561"/>
            <a:ext cx="712947" cy="712947"/>
          </a:xfrm>
          <a:prstGeom prst="rect">
            <a:avLst/>
          </a:prstGeom>
        </p:spPr>
      </p:pic>
      <p:pic>
        <p:nvPicPr>
          <p:cNvPr id="74" name="גרפיקה 73" descr="גרף מעריכי קו מיתאר">
            <a:extLst>
              <a:ext uri="{FF2B5EF4-FFF2-40B4-BE49-F238E27FC236}">
                <a16:creationId xmlns:a16="http://schemas.microsoft.com/office/drawing/2014/main" id="{B3D3AB02-D8DC-4442-98FA-513889CB88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98872" y="3210308"/>
            <a:ext cx="592383" cy="592383"/>
          </a:xfrm>
          <a:prstGeom prst="rect">
            <a:avLst/>
          </a:prstGeom>
        </p:spPr>
      </p:pic>
      <p:pic>
        <p:nvPicPr>
          <p:cNvPr id="75" name="גרפיקה 74" descr="שרטוט קו מיתאר">
            <a:extLst>
              <a:ext uri="{FF2B5EF4-FFF2-40B4-BE49-F238E27FC236}">
                <a16:creationId xmlns:a16="http://schemas.microsoft.com/office/drawing/2014/main" id="{91B5E1EC-7A09-47F6-883C-E5F7B89366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63387" y="3095159"/>
            <a:ext cx="710505" cy="710505"/>
          </a:xfrm>
          <a:prstGeom prst="rect">
            <a:avLst/>
          </a:prstGeom>
        </p:spPr>
      </p:pic>
      <p:grpSp>
        <p:nvGrpSpPr>
          <p:cNvPr id="113" name="Graphic 118">
            <a:extLst>
              <a:ext uri="{FF2B5EF4-FFF2-40B4-BE49-F238E27FC236}">
                <a16:creationId xmlns:a16="http://schemas.microsoft.com/office/drawing/2014/main" id="{D9BFDB5F-44E8-4409-A914-5FA3C396A2AB}"/>
              </a:ext>
            </a:extLst>
          </p:cNvPr>
          <p:cNvGrpSpPr/>
          <p:nvPr/>
        </p:nvGrpSpPr>
        <p:grpSpPr>
          <a:xfrm>
            <a:off x="4418024" y="3275399"/>
            <a:ext cx="630417" cy="474428"/>
            <a:chOff x="17447647" y="-176980"/>
            <a:chExt cx="2261872" cy="1365755"/>
          </a:xfrm>
          <a:solidFill>
            <a:schemeClr val="bg1"/>
          </a:solidFill>
        </p:grpSpPr>
        <p:grpSp>
          <p:nvGrpSpPr>
            <p:cNvPr id="114" name="Graphic 118">
              <a:extLst>
                <a:ext uri="{FF2B5EF4-FFF2-40B4-BE49-F238E27FC236}">
                  <a16:creationId xmlns:a16="http://schemas.microsoft.com/office/drawing/2014/main" id="{D0B9179F-1E1F-4B36-B03C-99908CFE7C22}"/>
                </a:ext>
              </a:extLst>
            </p:cNvPr>
            <p:cNvGrpSpPr/>
            <p:nvPr/>
          </p:nvGrpSpPr>
          <p:grpSpPr>
            <a:xfrm>
              <a:off x="17460053" y="437057"/>
              <a:ext cx="340678" cy="704444"/>
              <a:chOff x="17460053" y="437057"/>
              <a:chExt cx="340678" cy="704444"/>
            </a:xfrm>
            <a:grpFill/>
          </p:grpSpPr>
          <p:sp>
            <p:nvSpPr>
              <p:cNvPr id="123" name="Freeform 60">
                <a:extLst>
                  <a:ext uri="{FF2B5EF4-FFF2-40B4-BE49-F238E27FC236}">
                    <a16:creationId xmlns:a16="http://schemas.microsoft.com/office/drawing/2014/main" id="{214F8F73-7C9F-4C08-AEF3-87206B2723AD}"/>
                  </a:ext>
                </a:extLst>
              </p:cNvPr>
              <p:cNvSpPr/>
              <p:nvPr/>
            </p:nvSpPr>
            <p:spPr>
              <a:xfrm>
                <a:off x="17511219" y="437057"/>
                <a:ext cx="186880" cy="181164"/>
              </a:xfrm>
              <a:custGeom>
                <a:avLst/>
                <a:gdLst>
                  <a:gd name="connsiteX0" fmla="*/ 93302 w 186880"/>
                  <a:gd name="connsiteY0" fmla="*/ 181165 h 181164"/>
                  <a:gd name="connsiteX1" fmla="*/ 0 w 186880"/>
                  <a:gd name="connsiteY1" fmla="*/ 90397 h 181164"/>
                  <a:gd name="connsiteX2" fmla="*/ 93455 w 186880"/>
                  <a:gd name="connsiteY2" fmla="*/ 0 h 181164"/>
                  <a:gd name="connsiteX3" fmla="*/ 186880 w 186880"/>
                  <a:gd name="connsiteY3" fmla="*/ 90454 h 181164"/>
                  <a:gd name="connsiteX4" fmla="*/ 93512 w 186880"/>
                  <a:gd name="connsiteY4" fmla="*/ 181155 h 181164"/>
                  <a:gd name="connsiteX5" fmla="*/ 93302 w 186880"/>
                  <a:gd name="connsiteY5" fmla="*/ 181155 h 181164"/>
                  <a:gd name="connsiteX6" fmla="*/ 93569 w 186880"/>
                  <a:gd name="connsiteY6" fmla="*/ 23308 h 181164"/>
                  <a:gd name="connsiteX7" fmla="*/ 23314 w 186880"/>
                  <a:gd name="connsiteY7" fmla="*/ 90368 h 181164"/>
                  <a:gd name="connsiteX8" fmla="*/ 93302 w 186880"/>
                  <a:gd name="connsiteY8" fmla="*/ 157847 h 181164"/>
                  <a:gd name="connsiteX9" fmla="*/ 93302 w 186880"/>
                  <a:gd name="connsiteY9" fmla="*/ 169506 h 181164"/>
                  <a:gd name="connsiteX10" fmla="*/ 93474 w 186880"/>
                  <a:gd name="connsiteY10" fmla="*/ 157847 h 181164"/>
                  <a:gd name="connsiteX11" fmla="*/ 163567 w 186880"/>
                  <a:gd name="connsiteY11" fmla="*/ 90425 h 181164"/>
                  <a:gd name="connsiteX12" fmla="*/ 93569 w 186880"/>
                  <a:gd name="connsiteY12" fmla="*/ 23308 h 18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6880" h="181164">
                    <a:moveTo>
                      <a:pt x="93302" y="181165"/>
                    </a:moveTo>
                    <a:cubicBezTo>
                      <a:pt x="41953" y="181165"/>
                      <a:pt x="95" y="140449"/>
                      <a:pt x="0" y="90397"/>
                    </a:cubicBezTo>
                    <a:cubicBezTo>
                      <a:pt x="0" y="40544"/>
                      <a:pt x="41925" y="0"/>
                      <a:pt x="93455" y="0"/>
                    </a:cubicBezTo>
                    <a:cubicBezTo>
                      <a:pt x="145936" y="57"/>
                      <a:pt x="186909" y="39783"/>
                      <a:pt x="186880" y="90454"/>
                    </a:cubicBezTo>
                    <a:cubicBezTo>
                      <a:pt x="186804" y="140383"/>
                      <a:pt x="144918" y="181070"/>
                      <a:pt x="93512" y="181155"/>
                    </a:cubicBezTo>
                    <a:lnTo>
                      <a:pt x="93302" y="181155"/>
                    </a:lnTo>
                    <a:close/>
                    <a:moveTo>
                      <a:pt x="93569" y="23308"/>
                    </a:moveTo>
                    <a:cubicBezTo>
                      <a:pt x="54776" y="23308"/>
                      <a:pt x="23314" y="53393"/>
                      <a:pt x="23314" y="90368"/>
                    </a:cubicBezTo>
                    <a:cubicBezTo>
                      <a:pt x="23380" y="127572"/>
                      <a:pt x="54786" y="157847"/>
                      <a:pt x="93302" y="157847"/>
                    </a:cubicBezTo>
                    <a:lnTo>
                      <a:pt x="93302" y="169506"/>
                    </a:lnTo>
                    <a:lnTo>
                      <a:pt x="93474" y="157847"/>
                    </a:lnTo>
                    <a:cubicBezTo>
                      <a:pt x="132066" y="157780"/>
                      <a:pt x="163510" y="127534"/>
                      <a:pt x="163567" y="90425"/>
                    </a:cubicBezTo>
                    <a:cubicBezTo>
                      <a:pt x="163595" y="52841"/>
                      <a:pt x="132847" y="23346"/>
                      <a:pt x="93569" y="23308"/>
                    </a:cubicBezTo>
                    <a:close/>
                  </a:path>
                </a:pathLst>
              </a:custGeom>
              <a:grpFill/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4" name="Freeform 61">
                <a:extLst>
                  <a:ext uri="{FF2B5EF4-FFF2-40B4-BE49-F238E27FC236}">
                    <a16:creationId xmlns:a16="http://schemas.microsoft.com/office/drawing/2014/main" id="{9A013B3D-D371-4F38-97CA-4C464985E4C3}"/>
                  </a:ext>
                </a:extLst>
              </p:cNvPr>
              <p:cNvSpPr/>
              <p:nvPr/>
            </p:nvSpPr>
            <p:spPr>
              <a:xfrm>
                <a:off x="17460053" y="608440"/>
                <a:ext cx="340678" cy="533060"/>
              </a:xfrm>
              <a:custGeom>
                <a:avLst/>
                <a:gdLst>
                  <a:gd name="connsiteX0" fmla="*/ 182719 w 340678"/>
                  <a:gd name="connsiteY0" fmla="*/ 533061 h 533060"/>
                  <a:gd name="connsiteX1" fmla="*/ 156835 w 340678"/>
                  <a:gd name="connsiteY1" fmla="*/ 523591 h 533060"/>
                  <a:gd name="connsiteX2" fmla="*/ 147496 w 340678"/>
                  <a:gd name="connsiteY2" fmla="*/ 513027 h 533060"/>
                  <a:gd name="connsiteX3" fmla="*/ 122373 w 340678"/>
                  <a:gd name="connsiteY3" fmla="*/ 531386 h 533060"/>
                  <a:gd name="connsiteX4" fmla="*/ 79849 w 340678"/>
                  <a:gd name="connsiteY4" fmla="*/ 516091 h 533060"/>
                  <a:gd name="connsiteX5" fmla="*/ 70596 w 340678"/>
                  <a:gd name="connsiteY5" fmla="*/ 487520 h 533060"/>
                  <a:gd name="connsiteX6" fmla="*/ 70625 w 340678"/>
                  <a:gd name="connsiteY6" fmla="*/ 348375 h 533060"/>
                  <a:gd name="connsiteX7" fmla="*/ 70615 w 340678"/>
                  <a:gd name="connsiteY7" fmla="*/ 276251 h 533060"/>
                  <a:gd name="connsiteX8" fmla="*/ 60762 w 340678"/>
                  <a:gd name="connsiteY8" fmla="*/ 287948 h 533060"/>
                  <a:gd name="connsiteX9" fmla="*/ 23949 w 340678"/>
                  <a:gd name="connsiteY9" fmla="*/ 293116 h 533060"/>
                  <a:gd name="connsiteX10" fmla="*/ 160 w 340678"/>
                  <a:gd name="connsiteY10" fmla="*/ 258920 h 533060"/>
                  <a:gd name="connsiteX11" fmla="*/ 2949 w 340678"/>
                  <a:gd name="connsiteY11" fmla="*/ 232433 h 533060"/>
                  <a:gd name="connsiteX12" fmla="*/ 8975 w 340678"/>
                  <a:gd name="connsiteY12" fmla="*/ 174948 h 533060"/>
                  <a:gd name="connsiteX13" fmla="*/ 12907 w 340678"/>
                  <a:gd name="connsiteY13" fmla="*/ 135602 h 533060"/>
                  <a:gd name="connsiteX14" fmla="*/ 20399 w 340678"/>
                  <a:gd name="connsiteY14" fmla="*/ 61804 h 533060"/>
                  <a:gd name="connsiteX15" fmla="*/ 87684 w 340678"/>
                  <a:gd name="connsiteY15" fmla="*/ 302 h 533060"/>
                  <a:gd name="connsiteX16" fmla="*/ 169591 w 340678"/>
                  <a:gd name="connsiteY16" fmla="*/ 26 h 533060"/>
                  <a:gd name="connsiteX17" fmla="*/ 197455 w 340678"/>
                  <a:gd name="connsiteY17" fmla="*/ 45 h 533060"/>
                  <a:gd name="connsiteX18" fmla="*/ 211059 w 340678"/>
                  <a:gd name="connsiteY18" fmla="*/ 740 h 533060"/>
                  <a:gd name="connsiteX19" fmla="*/ 265978 w 340678"/>
                  <a:gd name="connsiteY19" fmla="*/ 54552 h 533060"/>
                  <a:gd name="connsiteX20" fmla="*/ 275488 w 340678"/>
                  <a:gd name="connsiteY20" fmla="*/ 87463 h 533060"/>
                  <a:gd name="connsiteX21" fmla="*/ 282570 w 340678"/>
                  <a:gd name="connsiteY21" fmla="*/ 79392 h 533060"/>
                  <a:gd name="connsiteX22" fmla="*/ 300096 w 340678"/>
                  <a:gd name="connsiteY22" fmla="*/ 94763 h 533060"/>
                  <a:gd name="connsiteX23" fmla="*/ 264911 w 340678"/>
                  <a:gd name="connsiteY23" fmla="*/ 134870 h 533060"/>
                  <a:gd name="connsiteX24" fmla="*/ 243064 w 340678"/>
                  <a:gd name="connsiteY24" fmla="*/ 58854 h 533060"/>
                  <a:gd name="connsiteX25" fmla="*/ 208802 w 340678"/>
                  <a:gd name="connsiteY25" fmla="*/ 23934 h 533060"/>
                  <a:gd name="connsiteX26" fmla="*/ 197455 w 340678"/>
                  <a:gd name="connsiteY26" fmla="*/ 23353 h 533060"/>
                  <a:gd name="connsiteX27" fmla="*/ 169562 w 340678"/>
                  <a:gd name="connsiteY27" fmla="*/ 23334 h 533060"/>
                  <a:gd name="connsiteX28" fmla="*/ 87931 w 340678"/>
                  <a:gd name="connsiteY28" fmla="*/ 23610 h 533060"/>
                  <a:gd name="connsiteX29" fmla="*/ 43579 w 340678"/>
                  <a:gd name="connsiteY29" fmla="*/ 64259 h 533060"/>
                  <a:gd name="connsiteX30" fmla="*/ 36097 w 340678"/>
                  <a:gd name="connsiteY30" fmla="*/ 137915 h 533060"/>
                  <a:gd name="connsiteX31" fmla="*/ 32156 w 340678"/>
                  <a:gd name="connsiteY31" fmla="*/ 177327 h 533060"/>
                  <a:gd name="connsiteX32" fmla="*/ 26120 w 340678"/>
                  <a:gd name="connsiteY32" fmla="*/ 234879 h 533060"/>
                  <a:gd name="connsiteX33" fmla="*/ 23331 w 340678"/>
                  <a:gd name="connsiteY33" fmla="*/ 261385 h 533060"/>
                  <a:gd name="connsiteX34" fmla="*/ 31451 w 340678"/>
                  <a:gd name="connsiteY34" fmla="*/ 271064 h 533060"/>
                  <a:gd name="connsiteX35" fmla="*/ 47044 w 340678"/>
                  <a:gd name="connsiteY35" fmla="*/ 269094 h 533060"/>
                  <a:gd name="connsiteX36" fmla="*/ 50862 w 340678"/>
                  <a:gd name="connsiteY36" fmla="*/ 261223 h 533060"/>
                  <a:gd name="connsiteX37" fmla="*/ 55650 w 340678"/>
                  <a:gd name="connsiteY37" fmla="*/ 212960 h 533060"/>
                  <a:gd name="connsiteX38" fmla="*/ 61647 w 340678"/>
                  <a:gd name="connsiteY38" fmla="*/ 152724 h 533060"/>
                  <a:gd name="connsiteX39" fmla="*/ 64808 w 340678"/>
                  <a:gd name="connsiteY39" fmla="*/ 124248 h 533060"/>
                  <a:gd name="connsiteX40" fmla="*/ 66502 w 340678"/>
                  <a:gd name="connsiteY40" fmla="*/ 109553 h 533060"/>
                  <a:gd name="connsiteX41" fmla="*/ 72881 w 340678"/>
                  <a:gd name="connsiteY41" fmla="*/ 106945 h 533060"/>
                  <a:gd name="connsiteX42" fmla="*/ 87750 w 340678"/>
                  <a:gd name="connsiteY42" fmla="*/ 107716 h 533060"/>
                  <a:gd name="connsiteX43" fmla="*/ 93890 w 340678"/>
                  <a:gd name="connsiteY43" fmla="*/ 121754 h 533060"/>
                  <a:gd name="connsiteX44" fmla="*/ 93919 w 340678"/>
                  <a:gd name="connsiteY44" fmla="*/ 348375 h 533060"/>
                  <a:gd name="connsiteX45" fmla="*/ 93890 w 340678"/>
                  <a:gd name="connsiteY45" fmla="*/ 487587 h 533060"/>
                  <a:gd name="connsiteX46" fmla="*/ 98289 w 340678"/>
                  <a:gd name="connsiteY46" fmla="*/ 501872 h 533060"/>
                  <a:gd name="connsiteX47" fmla="*/ 116776 w 340678"/>
                  <a:gd name="connsiteY47" fmla="*/ 508763 h 533060"/>
                  <a:gd name="connsiteX48" fmla="*/ 130560 w 340678"/>
                  <a:gd name="connsiteY48" fmla="*/ 493421 h 533060"/>
                  <a:gd name="connsiteX49" fmla="*/ 131322 w 340678"/>
                  <a:gd name="connsiteY49" fmla="*/ 485417 h 533060"/>
                  <a:gd name="connsiteX50" fmla="*/ 131265 w 340678"/>
                  <a:gd name="connsiteY50" fmla="*/ 296295 h 533060"/>
                  <a:gd name="connsiteX51" fmla="*/ 131255 w 340678"/>
                  <a:gd name="connsiteY51" fmla="*/ 262013 h 533060"/>
                  <a:gd name="connsiteX52" fmla="*/ 163984 w 340678"/>
                  <a:gd name="connsiteY52" fmla="*/ 262013 h 533060"/>
                  <a:gd name="connsiteX53" fmla="*/ 163974 w 340678"/>
                  <a:gd name="connsiteY53" fmla="*/ 330006 h 533060"/>
                  <a:gd name="connsiteX54" fmla="*/ 163889 w 340678"/>
                  <a:gd name="connsiteY54" fmla="*/ 487434 h 533060"/>
                  <a:gd name="connsiteX55" fmla="*/ 171628 w 340678"/>
                  <a:gd name="connsiteY55" fmla="*/ 505584 h 533060"/>
                  <a:gd name="connsiteX56" fmla="*/ 187440 w 340678"/>
                  <a:gd name="connsiteY56" fmla="*/ 509077 h 533060"/>
                  <a:gd name="connsiteX57" fmla="*/ 199664 w 340678"/>
                  <a:gd name="connsiteY57" fmla="*/ 496980 h 533060"/>
                  <a:gd name="connsiteX58" fmla="*/ 201320 w 340678"/>
                  <a:gd name="connsiteY58" fmla="*/ 485397 h 533060"/>
                  <a:gd name="connsiteX59" fmla="*/ 201491 w 340678"/>
                  <a:gd name="connsiteY59" fmla="*/ 117586 h 533060"/>
                  <a:gd name="connsiteX60" fmla="*/ 201491 w 340678"/>
                  <a:gd name="connsiteY60" fmla="*/ 107611 h 533060"/>
                  <a:gd name="connsiteX61" fmla="*/ 224586 w 340678"/>
                  <a:gd name="connsiteY61" fmla="*/ 104252 h 533060"/>
                  <a:gd name="connsiteX62" fmla="*/ 243635 w 340678"/>
                  <a:gd name="connsiteY62" fmla="*/ 170351 h 533060"/>
                  <a:gd name="connsiteX63" fmla="*/ 254925 w 340678"/>
                  <a:gd name="connsiteY63" fmla="*/ 180924 h 533060"/>
                  <a:gd name="connsiteX64" fmla="*/ 269643 w 340678"/>
                  <a:gd name="connsiteY64" fmla="*/ 176013 h 533060"/>
                  <a:gd name="connsiteX65" fmla="*/ 323057 w 340678"/>
                  <a:gd name="connsiteY65" fmla="*/ 114388 h 533060"/>
                  <a:gd name="connsiteX66" fmla="*/ 340678 w 340678"/>
                  <a:gd name="connsiteY66" fmla="*/ 129654 h 533060"/>
                  <a:gd name="connsiteX67" fmla="*/ 287292 w 340678"/>
                  <a:gd name="connsiteY67" fmla="*/ 191251 h 533060"/>
                  <a:gd name="connsiteX68" fmla="*/ 249965 w 340678"/>
                  <a:gd name="connsiteY68" fmla="*/ 203700 h 533060"/>
                  <a:gd name="connsiteX69" fmla="*/ 224786 w 340678"/>
                  <a:gd name="connsiteY69" fmla="*/ 185236 h 533060"/>
                  <a:gd name="connsiteX70" fmla="*/ 224624 w 340678"/>
                  <a:gd name="connsiteY70" fmla="*/ 485407 h 533060"/>
                  <a:gd name="connsiteX71" fmla="*/ 221740 w 340678"/>
                  <a:gd name="connsiteY71" fmla="*/ 504432 h 533060"/>
                  <a:gd name="connsiteX72" fmla="*/ 193828 w 340678"/>
                  <a:gd name="connsiteY72" fmla="*/ 531491 h 533060"/>
                  <a:gd name="connsiteX73" fmla="*/ 182719 w 340678"/>
                  <a:gd name="connsiteY73" fmla="*/ 533061 h 533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340678" h="533060">
                    <a:moveTo>
                      <a:pt x="182719" y="533061"/>
                    </a:moveTo>
                    <a:cubicBezTo>
                      <a:pt x="173446" y="533061"/>
                      <a:pt x="164403" y="529815"/>
                      <a:pt x="156835" y="523591"/>
                    </a:cubicBezTo>
                    <a:cubicBezTo>
                      <a:pt x="153093" y="520517"/>
                      <a:pt x="149971" y="516976"/>
                      <a:pt x="147496" y="513027"/>
                    </a:cubicBezTo>
                    <a:cubicBezTo>
                      <a:pt x="141841" y="522335"/>
                      <a:pt x="133235" y="528702"/>
                      <a:pt x="122373" y="531386"/>
                    </a:cubicBezTo>
                    <a:cubicBezTo>
                      <a:pt x="105666" y="535488"/>
                      <a:pt x="90568" y="530053"/>
                      <a:pt x="79849" y="516091"/>
                    </a:cubicBezTo>
                    <a:cubicBezTo>
                      <a:pt x="73680" y="508116"/>
                      <a:pt x="70558" y="498484"/>
                      <a:pt x="70596" y="487520"/>
                    </a:cubicBezTo>
                    <a:cubicBezTo>
                      <a:pt x="70653" y="441179"/>
                      <a:pt x="70634" y="394782"/>
                      <a:pt x="70625" y="348375"/>
                    </a:cubicBezTo>
                    <a:lnTo>
                      <a:pt x="70615" y="276251"/>
                    </a:lnTo>
                    <a:cubicBezTo>
                      <a:pt x="67883" y="281867"/>
                      <a:pt x="64065" y="285578"/>
                      <a:pt x="60762" y="287948"/>
                    </a:cubicBezTo>
                    <a:cubicBezTo>
                      <a:pt x="50024" y="295848"/>
                      <a:pt x="37258" y="297656"/>
                      <a:pt x="23949" y="293116"/>
                    </a:cubicBezTo>
                    <a:cubicBezTo>
                      <a:pt x="8613" y="287910"/>
                      <a:pt x="-1401" y="273520"/>
                      <a:pt x="160" y="258920"/>
                    </a:cubicBezTo>
                    <a:lnTo>
                      <a:pt x="2949" y="232433"/>
                    </a:lnTo>
                    <a:cubicBezTo>
                      <a:pt x="4967" y="213274"/>
                      <a:pt x="6995" y="194116"/>
                      <a:pt x="8975" y="174948"/>
                    </a:cubicBezTo>
                    <a:lnTo>
                      <a:pt x="12907" y="135602"/>
                    </a:lnTo>
                    <a:cubicBezTo>
                      <a:pt x="15353" y="111000"/>
                      <a:pt x="17800" y="86388"/>
                      <a:pt x="20399" y="61804"/>
                    </a:cubicBezTo>
                    <a:cubicBezTo>
                      <a:pt x="24254" y="25400"/>
                      <a:pt x="51290" y="683"/>
                      <a:pt x="87684" y="302"/>
                    </a:cubicBezTo>
                    <a:cubicBezTo>
                      <a:pt x="118575" y="-41"/>
                      <a:pt x="142222" y="-21"/>
                      <a:pt x="169591" y="26"/>
                    </a:cubicBezTo>
                    <a:lnTo>
                      <a:pt x="197455" y="45"/>
                    </a:lnTo>
                    <a:cubicBezTo>
                      <a:pt x="202015" y="45"/>
                      <a:pt x="206565" y="321"/>
                      <a:pt x="211059" y="740"/>
                    </a:cubicBezTo>
                    <a:cubicBezTo>
                      <a:pt x="238323" y="3500"/>
                      <a:pt x="261265" y="26066"/>
                      <a:pt x="265978" y="54552"/>
                    </a:cubicBezTo>
                    <a:lnTo>
                      <a:pt x="275488" y="87463"/>
                    </a:lnTo>
                    <a:lnTo>
                      <a:pt x="282570" y="79392"/>
                    </a:lnTo>
                    <a:lnTo>
                      <a:pt x="300096" y="94763"/>
                    </a:lnTo>
                    <a:lnTo>
                      <a:pt x="264911" y="134870"/>
                    </a:lnTo>
                    <a:lnTo>
                      <a:pt x="243064" y="58854"/>
                    </a:lnTo>
                    <a:cubicBezTo>
                      <a:pt x="240274" y="40637"/>
                      <a:pt x="225547" y="25628"/>
                      <a:pt x="208802" y="23934"/>
                    </a:cubicBezTo>
                    <a:cubicBezTo>
                      <a:pt x="205109" y="23591"/>
                      <a:pt x="201291" y="23353"/>
                      <a:pt x="197455" y="23353"/>
                    </a:cubicBezTo>
                    <a:lnTo>
                      <a:pt x="169562" y="23334"/>
                    </a:lnTo>
                    <a:cubicBezTo>
                      <a:pt x="142279" y="23287"/>
                      <a:pt x="118718" y="23268"/>
                      <a:pt x="87931" y="23610"/>
                    </a:cubicBezTo>
                    <a:cubicBezTo>
                      <a:pt x="63570" y="23867"/>
                      <a:pt x="46169" y="39819"/>
                      <a:pt x="43579" y="64259"/>
                    </a:cubicBezTo>
                    <a:cubicBezTo>
                      <a:pt x="40980" y="88795"/>
                      <a:pt x="38543" y="113350"/>
                      <a:pt x="36097" y="137915"/>
                    </a:cubicBezTo>
                    <a:lnTo>
                      <a:pt x="32156" y="177327"/>
                    </a:lnTo>
                    <a:cubicBezTo>
                      <a:pt x="30166" y="196524"/>
                      <a:pt x="28148" y="215701"/>
                      <a:pt x="26120" y="234879"/>
                    </a:cubicBezTo>
                    <a:lnTo>
                      <a:pt x="23331" y="261385"/>
                    </a:lnTo>
                    <a:cubicBezTo>
                      <a:pt x="22979" y="264678"/>
                      <a:pt x="25920" y="269180"/>
                      <a:pt x="31451" y="271064"/>
                    </a:cubicBezTo>
                    <a:cubicBezTo>
                      <a:pt x="37468" y="273129"/>
                      <a:pt x="42418" y="272501"/>
                      <a:pt x="47044" y="269094"/>
                    </a:cubicBezTo>
                    <a:cubicBezTo>
                      <a:pt x="48634" y="267952"/>
                      <a:pt x="50386" y="266115"/>
                      <a:pt x="50862" y="261223"/>
                    </a:cubicBezTo>
                    <a:lnTo>
                      <a:pt x="55650" y="212960"/>
                    </a:lnTo>
                    <a:cubicBezTo>
                      <a:pt x="57630" y="192888"/>
                      <a:pt x="59620" y="172806"/>
                      <a:pt x="61647" y="152724"/>
                    </a:cubicBezTo>
                    <a:cubicBezTo>
                      <a:pt x="62599" y="143207"/>
                      <a:pt x="63704" y="133708"/>
                      <a:pt x="64808" y="124248"/>
                    </a:cubicBezTo>
                    <a:lnTo>
                      <a:pt x="66502" y="109553"/>
                    </a:lnTo>
                    <a:lnTo>
                      <a:pt x="72881" y="106945"/>
                    </a:lnTo>
                    <a:cubicBezTo>
                      <a:pt x="79963" y="104042"/>
                      <a:pt x="84885" y="105775"/>
                      <a:pt x="87750" y="107716"/>
                    </a:cubicBezTo>
                    <a:cubicBezTo>
                      <a:pt x="93967" y="111923"/>
                      <a:pt x="93910" y="118813"/>
                      <a:pt x="93890" y="121754"/>
                    </a:cubicBezTo>
                    <a:lnTo>
                      <a:pt x="93919" y="348375"/>
                    </a:lnTo>
                    <a:cubicBezTo>
                      <a:pt x="93929" y="394791"/>
                      <a:pt x="93948" y="441199"/>
                      <a:pt x="93890" y="487587"/>
                    </a:cubicBezTo>
                    <a:cubicBezTo>
                      <a:pt x="93871" y="493430"/>
                      <a:pt x="95271" y="497961"/>
                      <a:pt x="98289" y="501872"/>
                    </a:cubicBezTo>
                    <a:cubicBezTo>
                      <a:pt x="103334" y="508449"/>
                      <a:pt x="109189" y="510619"/>
                      <a:pt x="116776" y="508763"/>
                    </a:cubicBezTo>
                    <a:cubicBezTo>
                      <a:pt x="121317" y="507640"/>
                      <a:pt x="127685" y="504832"/>
                      <a:pt x="130560" y="493421"/>
                    </a:cubicBezTo>
                    <a:cubicBezTo>
                      <a:pt x="131236" y="490851"/>
                      <a:pt x="131322" y="487806"/>
                      <a:pt x="131322" y="485417"/>
                    </a:cubicBezTo>
                    <a:cubicBezTo>
                      <a:pt x="131379" y="414007"/>
                      <a:pt x="131331" y="364621"/>
                      <a:pt x="131265" y="296295"/>
                    </a:cubicBezTo>
                    <a:lnTo>
                      <a:pt x="131255" y="262013"/>
                    </a:lnTo>
                    <a:lnTo>
                      <a:pt x="163984" y="262013"/>
                    </a:lnTo>
                    <a:lnTo>
                      <a:pt x="163974" y="330006"/>
                    </a:lnTo>
                    <a:cubicBezTo>
                      <a:pt x="163965" y="382885"/>
                      <a:pt x="163965" y="427636"/>
                      <a:pt x="163889" y="487434"/>
                    </a:cubicBezTo>
                    <a:cubicBezTo>
                      <a:pt x="163889" y="495477"/>
                      <a:pt x="166345" y="501244"/>
                      <a:pt x="171628" y="505584"/>
                    </a:cubicBezTo>
                    <a:cubicBezTo>
                      <a:pt x="176217" y="509372"/>
                      <a:pt x="181967" y="510638"/>
                      <a:pt x="187440" y="509077"/>
                    </a:cubicBezTo>
                    <a:cubicBezTo>
                      <a:pt x="193162" y="507440"/>
                      <a:pt x="197617" y="503033"/>
                      <a:pt x="199664" y="496980"/>
                    </a:cubicBezTo>
                    <a:cubicBezTo>
                      <a:pt x="200749" y="493763"/>
                      <a:pt x="201320" y="489756"/>
                      <a:pt x="201320" y="485397"/>
                    </a:cubicBezTo>
                    <a:cubicBezTo>
                      <a:pt x="201472" y="337363"/>
                      <a:pt x="201491" y="120289"/>
                      <a:pt x="201491" y="117586"/>
                    </a:cubicBezTo>
                    <a:lnTo>
                      <a:pt x="201491" y="107611"/>
                    </a:lnTo>
                    <a:lnTo>
                      <a:pt x="224586" y="104252"/>
                    </a:lnTo>
                    <a:lnTo>
                      <a:pt x="243635" y="170351"/>
                    </a:lnTo>
                    <a:cubicBezTo>
                      <a:pt x="245167" y="175690"/>
                      <a:pt x="249499" y="179744"/>
                      <a:pt x="254925" y="180924"/>
                    </a:cubicBezTo>
                    <a:cubicBezTo>
                      <a:pt x="260351" y="182105"/>
                      <a:pt x="266063" y="180172"/>
                      <a:pt x="269643" y="176013"/>
                    </a:cubicBezTo>
                    <a:lnTo>
                      <a:pt x="323057" y="114388"/>
                    </a:lnTo>
                    <a:lnTo>
                      <a:pt x="340678" y="129654"/>
                    </a:lnTo>
                    <a:lnTo>
                      <a:pt x="287292" y="191251"/>
                    </a:lnTo>
                    <a:cubicBezTo>
                      <a:pt x="278229" y="201787"/>
                      <a:pt x="263674" y="206707"/>
                      <a:pt x="249965" y="203700"/>
                    </a:cubicBezTo>
                    <a:cubicBezTo>
                      <a:pt x="239189" y="201349"/>
                      <a:pt x="230117" y="194563"/>
                      <a:pt x="224786" y="185236"/>
                    </a:cubicBezTo>
                    <a:cubicBezTo>
                      <a:pt x="224767" y="261794"/>
                      <a:pt x="224729" y="388424"/>
                      <a:pt x="224624" y="485407"/>
                    </a:cubicBezTo>
                    <a:cubicBezTo>
                      <a:pt x="224624" y="492355"/>
                      <a:pt x="223653" y="498760"/>
                      <a:pt x="221740" y="504432"/>
                    </a:cubicBezTo>
                    <a:cubicBezTo>
                      <a:pt x="217275" y="517662"/>
                      <a:pt x="206841" y="527779"/>
                      <a:pt x="193828" y="531491"/>
                    </a:cubicBezTo>
                    <a:cubicBezTo>
                      <a:pt x="190163" y="532547"/>
                      <a:pt x="186422" y="533061"/>
                      <a:pt x="182719" y="533061"/>
                    </a:cubicBezTo>
                    <a:close/>
                  </a:path>
                </a:pathLst>
              </a:custGeom>
              <a:grpFill/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5" name="Freeform 52">
              <a:extLst>
                <a:ext uri="{FF2B5EF4-FFF2-40B4-BE49-F238E27FC236}">
                  <a16:creationId xmlns:a16="http://schemas.microsoft.com/office/drawing/2014/main" id="{535B7317-11FD-4AC2-9DA9-F721467CAAFB}"/>
                </a:ext>
              </a:extLst>
            </p:cNvPr>
            <p:cNvSpPr/>
            <p:nvPr/>
          </p:nvSpPr>
          <p:spPr>
            <a:xfrm>
              <a:off x="17739204" y="343762"/>
              <a:ext cx="428110" cy="786698"/>
            </a:xfrm>
            <a:custGeom>
              <a:avLst/>
              <a:gdLst>
                <a:gd name="connsiteX0" fmla="*/ 179789 w 428110"/>
                <a:gd name="connsiteY0" fmla="*/ 786699 h 786698"/>
                <a:gd name="connsiteX1" fmla="*/ 179542 w 428110"/>
                <a:gd name="connsiteY1" fmla="*/ 786699 h 786698"/>
                <a:gd name="connsiteX2" fmla="*/ 131811 w 428110"/>
                <a:gd name="connsiteY2" fmla="*/ 732792 h 786698"/>
                <a:gd name="connsiteX3" fmla="*/ 131744 w 428110"/>
                <a:gd name="connsiteY3" fmla="*/ 682435 h 786698"/>
                <a:gd name="connsiteX4" fmla="*/ 132125 w 428110"/>
                <a:gd name="connsiteY4" fmla="*/ 548439 h 786698"/>
                <a:gd name="connsiteX5" fmla="*/ 131316 w 428110"/>
                <a:gd name="connsiteY5" fmla="*/ 541263 h 786698"/>
                <a:gd name="connsiteX6" fmla="*/ 126222 w 428110"/>
                <a:gd name="connsiteY6" fmla="*/ 540872 h 786698"/>
                <a:gd name="connsiteX7" fmla="*/ 124271 w 428110"/>
                <a:gd name="connsiteY7" fmla="*/ 540911 h 786698"/>
                <a:gd name="connsiteX8" fmla="*/ 68124 w 428110"/>
                <a:gd name="connsiteY8" fmla="*/ 541320 h 786698"/>
                <a:gd name="connsiteX9" fmla="*/ 43401 w 428110"/>
                <a:gd name="connsiteY9" fmla="*/ 541196 h 786698"/>
                <a:gd name="connsiteX10" fmla="*/ 28132 w 428110"/>
                <a:gd name="connsiteY10" fmla="*/ 541196 h 786698"/>
                <a:gd name="connsiteX11" fmla="*/ 34339 w 428110"/>
                <a:gd name="connsiteY11" fmla="*/ 518307 h 786698"/>
                <a:gd name="connsiteX12" fmla="*/ 38213 w 428110"/>
                <a:gd name="connsiteY12" fmla="*/ 504487 h 786698"/>
                <a:gd name="connsiteX13" fmla="*/ 61270 w 428110"/>
                <a:gd name="connsiteY13" fmla="*/ 431393 h 786698"/>
                <a:gd name="connsiteX14" fmla="*/ 81052 w 428110"/>
                <a:gd name="connsiteY14" fmla="*/ 368759 h 786698"/>
                <a:gd name="connsiteX15" fmla="*/ 29027 w 428110"/>
                <a:gd name="connsiteY15" fmla="*/ 395360 h 786698"/>
                <a:gd name="connsiteX16" fmla="*/ 1486 w 428110"/>
                <a:gd name="connsiteY16" fmla="*/ 342224 h 786698"/>
                <a:gd name="connsiteX17" fmla="*/ 6294 w 428110"/>
                <a:gd name="connsiteY17" fmla="*/ 322352 h 786698"/>
                <a:gd name="connsiteX18" fmla="*/ 85735 w 428110"/>
                <a:gd name="connsiteY18" fmla="*/ 57624 h 786698"/>
                <a:gd name="connsiteX19" fmla="*/ 172393 w 428110"/>
                <a:gd name="connsiteY19" fmla="*/ 404 h 786698"/>
                <a:gd name="connsiteX20" fmla="*/ 284611 w 428110"/>
                <a:gd name="connsiteY20" fmla="*/ 566 h 786698"/>
                <a:gd name="connsiteX21" fmla="*/ 367117 w 428110"/>
                <a:gd name="connsiteY21" fmla="*/ 53921 h 786698"/>
                <a:gd name="connsiteX22" fmla="*/ 372344 w 428110"/>
                <a:gd name="connsiteY22" fmla="*/ 66075 h 786698"/>
                <a:gd name="connsiteX23" fmla="*/ 382777 w 428110"/>
                <a:gd name="connsiteY23" fmla="*/ 92905 h 786698"/>
                <a:gd name="connsiteX24" fmla="*/ 412526 w 428110"/>
                <a:gd name="connsiteY24" fmla="*/ 197083 h 786698"/>
                <a:gd name="connsiteX25" fmla="*/ 390098 w 428110"/>
                <a:gd name="connsiteY25" fmla="*/ 203440 h 786698"/>
                <a:gd name="connsiteX26" fmla="*/ 360387 w 428110"/>
                <a:gd name="connsiteY26" fmla="*/ 99357 h 786698"/>
                <a:gd name="connsiteX27" fmla="*/ 351039 w 428110"/>
                <a:gd name="connsiteY27" fmla="*/ 75507 h 786698"/>
                <a:gd name="connsiteX28" fmla="*/ 345508 w 428110"/>
                <a:gd name="connsiteY28" fmla="*/ 62639 h 786698"/>
                <a:gd name="connsiteX29" fmla="*/ 284154 w 428110"/>
                <a:gd name="connsiteY29" fmla="*/ 23865 h 786698"/>
                <a:gd name="connsiteX30" fmla="*/ 172745 w 428110"/>
                <a:gd name="connsiteY30" fmla="*/ 23713 h 786698"/>
                <a:gd name="connsiteX31" fmla="*/ 107307 w 428110"/>
                <a:gd name="connsiteY31" fmla="*/ 66522 h 786698"/>
                <a:gd name="connsiteX32" fmla="*/ 28979 w 428110"/>
                <a:gd name="connsiteY32" fmla="*/ 327834 h 786698"/>
                <a:gd name="connsiteX33" fmla="*/ 24191 w 428110"/>
                <a:gd name="connsiteY33" fmla="*/ 347621 h 786698"/>
                <a:gd name="connsiteX34" fmla="*/ 35395 w 428110"/>
                <a:gd name="connsiteY34" fmla="*/ 372956 h 786698"/>
                <a:gd name="connsiteX35" fmla="*/ 60080 w 428110"/>
                <a:gd name="connsiteY35" fmla="*/ 358232 h 786698"/>
                <a:gd name="connsiteX36" fmla="*/ 83260 w 428110"/>
                <a:gd name="connsiteY36" fmla="*/ 282159 h 786698"/>
                <a:gd name="connsiteX37" fmla="*/ 95607 w 428110"/>
                <a:gd name="connsiteY37" fmla="*/ 241139 h 786698"/>
                <a:gd name="connsiteX38" fmla="*/ 111400 w 428110"/>
                <a:gd name="connsiteY38" fmla="*/ 189792 h 786698"/>
                <a:gd name="connsiteX39" fmla="*/ 120930 w 428110"/>
                <a:gd name="connsiteY39" fmla="*/ 158965 h 786698"/>
                <a:gd name="connsiteX40" fmla="*/ 147461 w 428110"/>
                <a:gd name="connsiteY40" fmla="*/ 162173 h 786698"/>
                <a:gd name="connsiteX41" fmla="*/ 146909 w 428110"/>
                <a:gd name="connsiteY41" fmla="*/ 173023 h 786698"/>
                <a:gd name="connsiteX42" fmla="*/ 146632 w 428110"/>
                <a:gd name="connsiteY42" fmla="*/ 195569 h 786698"/>
                <a:gd name="connsiteX43" fmla="*/ 141863 w 428110"/>
                <a:gd name="connsiteY43" fmla="*/ 248677 h 786698"/>
                <a:gd name="connsiteX44" fmla="*/ 83527 w 428110"/>
                <a:gd name="connsiteY44" fmla="*/ 438455 h 786698"/>
                <a:gd name="connsiteX45" fmla="*/ 60480 w 428110"/>
                <a:gd name="connsiteY45" fmla="*/ 511492 h 786698"/>
                <a:gd name="connsiteX46" fmla="*/ 58585 w 428110"/>
                <a:gd name="connsiteY46" fmla="*/ 517964 h 786698"/>
                <a:gd name="connsiteX47" fmla="*/ 68333 w 428110"/>
                <a:gd name="connsiteY47" fmla="*/ 518031 h 786698"/>
                <a:gd name="connsiteX48" fmla="*/ 123414 w 428110"/>
                <a:gd name="connsiteY48" fmla="*/ 517631 h 786698"/>
                <a:gd name="connsiteX49" fmla="*/ 147737 w 428110"/>
                <a:gd name="connsiteY49" fmla="*/ 524693 h 786698"/>
                <a:gd name="connsiteX50" fmla="*/ 155476 w 428110"/>
                <a:gd name="connsiteY50" fmla="*/ 548734 h 786698"/>
                <a:gd name="connsiteX51" fmla="*/ 155095 w 428110"/>
                <a:gd name="connsiteY51" fmla="*/ 682387 h 786698"/>
                <a:gd name="connsiteX52" fmla="*/ 155162 w 428110"/>
                <a:gd name="connsiteY52" fmla="*/ 732792 h 786698"/>
                <a:gd name="connsiteX53" fmla="*/ 179704 w 428110"/>
                <a:gd name="connsiteY53" fmla="*/ 763381 h 786698"/>
                <a:gd name="connsiteX54" fmla="*/ 196382 w 428110"/>
                <a:gd name="connsiteY54" fmla="*/ 756728 h 786698"/>
                <a:gd name="connsiteX55" fmla="*/ 205074 w 428110"/>
                <a:gd name="connsiteY55" fmla="*/ 732935 h 786698"/>
                <a:gd name="connsiteX56" fmla="*/ 205131 w 428110"/>
                <a:gd name="connsiteY56" fmla="*/ 659460 h 786698"/>
                <a:gd name="connsiteX57" fmla="*/ 205274 w 428110"/>
                <a:gd name="connsiteY57" fmla="*/ 554987 h 786698"/>
                <a:gd name="connsiteX58" fmla="*/ 205083 w 428110"/>
                <a:gd name="connsiteY58" fmla="*/ 550561 h 786698"/>
                <a:gd name="connsiteX59" fmla="*/ 210804 w 428110"/>
                <a:gd name="connsiteY59" fmla="*/ 525978 h 786698"/>
                <a:gd name="connsiteX60" fmla="*/ 227093 w 428110"/>
                <a:gd name="connsiteY60" fmla="*/ 519487 h 786698"/>
                <a:gd name="connsiteX61" fmla="*/ 244314 w 428110"/>
                <a:gd name="connsiteY61" fmla="*/ 526101 h 786698"/>
                <a:gd name="connsiteX62" fmla="*/ 250073 w 428110"/>
                <a:gd name="connsiteY62" fmla="*/ 550999 h 786698"/>
                <a:gd name="connsiteX63" fmla="*/ 249864 w 428110"/>
                <a:gd name="connsiteY63" fmla="*/ 555739 h 786698"/>
                <a:gd name="connsiteX64" fmla="*/ 250054 w 428110"/>
                <a:gd name="connsiteY64" fmla="*/ 639959 h 786698"/>
                <a:gd name="connsiteX65" fmla="*/ 249987 w 428110"/>
                <a:gd name="connsiteY65" fmla="*/ 689982 h 786698"/>
                <a:gd name="connsiteX66" fmla="*/ 250073 w 428110"/>
                <a:gd name="connsiteY66" fmla="*/ 733668 h 786698"/>
                <a:gd name="connsiteX67" fmla="*/ 274900 w 428110"/>
                <a:gd name="connsiteY67" fmla="*/ 763276 h 786698"/>
                <a:gd name="connsiteX68" fmla="*/ 291865 w 428110"/>
                <a:gd name="connsiteY68" fmla="*/ 757271 h 786698"/>
                <a:gd name="connsiteX69" fmla="*/ 299756 w 428110"/>
                <a:gd name="connsiteY69" fmla="*/ 733354 h 786698"/>
                <a:gd name="connsiteX70" fmla="*/ 299833 w 428110"/>
                <a:gd name="connsiteY70" fmla="*/ 698729 h 786698"/>
                <a:gd name="connsiteX71" fmla="*/ 299509 w 428110"/>
                <a:gd name="connsiteY71" fmla="*/ 549295 h 786698"/>
                <a:gd name="connsiteX72" fmla="*/ 307401 w 428110"/>
                <a:gd name="connsiteY72" fmla="*/ 524617 h 786698"/>
                <a:gd name="connsiteX73" fmla="*/ 331209 w 428110"/>
                <a:gd name="connsiteY73" fmla="*/ 517507 h 786698"/>
                <a:gd name="connsiteX74" fmla="*/ 386338 w 428110"/>
                <a:gd name="connsiteY74" fmla="*/ 517907 h 786698"/>
                <a:gd name="connsiteX75" fmla="*/ 396419 w 428110"/>
                <a:gd name="connsiteY75" fmla="*/ 517830 h 786698"/>
                <a:gd name="connsiteX76" fmla="*/ 384605 w 428110"/>
                <a:gd name="connsiteY76" fmla="*/ 479980 h 786698"/>
                <a:gd name="connsiteX77" fmla="*/ 358969 w 428110"/>
                <a:gd name="connsiteY77" fmla="*/ 397996 h 786698"/>
                <a:gd name="connsiteX78" fmla="*/ 344822 w 428110"/>
                <a:gd name="connsiteY78" fmla="*/ 354292 h 786698"/>
                <a:gd name="connsiteX79" fmla="*/ 313703 w 428110"/>
                <a:gd name="connsiteY79" fmla="*/ 251903 h 786698"/>
                <a:gd name="connsiteX80" fmla="*/ 308495 w 428110"/>
                <a:gd name="connsiteY80" fmla="*/ 196702 h 786698"/>
                <a:gd name="connsiteX81" fmla="*/ 307772 w 428110"/>
                <a:gd name="connsiteY81" fmla="*/ 173146 h 786698"/>
                <a:gd name="connsiteX82" fmla="*/ 307105 w 428110"/>
                <a:gd name="connsiteY82" fmla="*/ 162420 h 786698"/>
                <a:gd name="connsiteX83" fmla="*/ 317758 w 428110"/>
                <a:gd name="connsiteY83" fmla="*/ 160888 h 786698"/>
                <a:gd name="connsiteX84" fmla="*/ 323974 w 428110"/>
                <a:gd name="connsiteY84" fmla="*/ 160041 h 786698"/>
                <a:gd name="connsiteX85" fmla="*/ 333665 w 428110"/>
                <a:gd name="connsiteY85" fmla="*/ 158813 h 786698"/>
                <a:gd name="connsiteX86" fmla="*/ 341243 w 428110"/>
                <a:gd name="connsiteY86" fmla="*/ 183064 h 786698"/>
                <a:gd name="connsiteX87" fmla="*/ 353571 w 428110"/>
                <a:gd name="connsiteY87" fmla="*/ 222732 h 786698"/>
                <a:gd name="connsiteX88" fmla="*/ 369069 w 428110"/>
                <a:gd name="connsiteY88" fmla="*/ 273489 h 786698"/>
                <a:gd name="connsiteX89" fmla="*/ 394030 w 428110"/>
                <a:gd name="connsiteY89" fmla="*/ 354825 h 786698"/>
                <a:gd name="connsiteX90" fmla="*/ 371792 w 428110"/>
                <a:gd name="connsiteY90" fmla="*/ 361754 h 786698"/>
                <a:gd name="connsiteX91" fmla="*/ 381207 w 428110"/>
                <a:gd name="connsiteY91" fmla="*/ 391020 h 786698"/>
                <a:gd name="connsiteX92" fmla="*/ 406862 w 428110"/>
                <a:gd name="connsiteY92" fmla="*/ 473051 h 786698"/>
                <a:gd name="connsiteX93" fmla="*/ 428110 w 428110"/>
                <a:gd name="connsiteY93" fmla="*/ 541082 h 786698"/>
                <a:gd name="connsiteX94" fmla="*/ 412250 w 428110"/>
                <a:gd name="connsiteY94" fmla="*/ 541082 h 786698"/>
                <a:gd name="connsiteX95" fmla="*/ 386519 w 428110"/>
                <a:gd name="connsiteY95" fmla="*/ 541215 h 786698"/>
                <a:gd name="connsiteX96" fmla="*/ 330314 w 428110"/>
                <a:gd name="connsiteY96" fmla="*/ 540806 h 786698"/>
                <a:gd name="connsiteX97" fmla="*/ 323536 w 428110"/>
                <a:gd name="connsiteY97" fmla="*/ 541434 h 786698"/>
                <a:gd name="connsiteX98" fmla="*/ 322832 w 428110"/>
                <a:gd name="connsiteY98" fmla="*/ 549048 h 786698"/>
                <a:gd name="connsiteX99" fmla="*/ 323146 w 428110"/>
                <a:gd name="connsiteY99" fmla="*/ 698777 h 786698"/>
                <a:gd name="connsiteX100" fmla="*/ 323079 w 428110"/>
                <a:gd name="connsiteY100" fmla="*/ 733382 h 786698"/>
                <a:gd name="connsiteX101" fmla="*/ 308248 w 428110"/>
                <a:gd name="connsiteY101" fmla="*/ 773850 h 786698"/>
                <a:gd name="connsiteX102" fmla="*/ 274644 w 428110"/>
                <a:gd name="connsiteY102" fmla="*/ 786575 h 786698"/>
                <a:gd name="connsiteX103" fmla="*/ 227569 w 428110"/>
                <a:gd name="connsiteY103" fmla="*/ 743452 h 786698"/>
                <a:gd name="connsiteX104" fmla="*/ 212832 w 428110"/>
                <a:gd name="connsiteY104" fmla="*/ 773260 h 786698"/>
                <a:gd name="connsiteX105" fmla="*/ 179789 w 428110"/>
                <a:gd name="connsiteY105" fmla="*/ 786699 h 786698"/>
                <a:gd name="connsiteX106" fmla="*/ 335912 w 428110"/>
                <a:gd name="connsiteY106" fmla="*/ 244813 h 786698"/>
                <a:gd name="connsiteX107" fmla="*/ 336236 w 428110"/>
                <a:gd name="connsiteY107" fmla="*/ 246126 h 786698"/>
                <a:gd name="connsiteX108" fmla="*/ 366918 w 428110"/>
                <a:gd name="connsiteY108" fmla="*/ 347030 h 786698"/>
                <a:gd name="connsiteX109" fmla="*/ 371249 w 428110"/>
                <a:gd name="connsiteY109" fmla="*/ 360221 h 786698"/>
                <a:gd name="connsiteX110" fmla="*/ 346726 w 428110"/>
                <a:gd name="connsiteY110" fmla="*/ 280275 h 786698"/>
                <a:gd name="connsiteX111" fmla="*/ 335912 w 428110"/>
                <a:gd name="connsiteY111" fmla="*/ 244813 h 786698"/>
                <a:gd name="connsiteX112" fmla="*/ 114713 w 428110"/>
                <a:gd name="connsiteY112" fmla="*/ 258394 h 786698"/>
                <a:gd name="connsiteX113" fmla="*/ 105574 w 428110"/>
                <a:gd name="connsiteY113" fmla="*/ 288831 h 786698"/>
                <a:gd name="connsiteX114" fmla="*/ 97397 w 428110"/>
                <a:gd name="connsiteY114" fmla="*/ 316079 h 786698"/>
                <a:gd name="connsiteX115" fmla="*/ 114713 w 428110"/>
                <a:gd name="connsiteY115" fmla="*/ 258394 h 78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28110" h="786698">
                  <a:moveTo>
                    <a:pt x="179789" y="786699"/>
                  </a:moveTo>
                  <a:cubicBezTo>
                    <a:pt x="179704" y="786699"/>
                    <a:pt x="179618" y="786699"/>
                    <a:pt x="179542" y="786699"/>
                  </a:cubicBezTo>
                  <a:cubicBezTo>
                    <a:pt x="150983" y="786537"/>
                    <a:pt x="131811" y="764885"/>
                    <a:pt x="131811" y="732792"/>
                  </a:cubicBezTo>
                  <a:cubicBezTo>
                    <a:pt x="131811" y="716003"/>
                    <a:pt x="131782" y="699224"/>
                    <a:pt x="131744" y="682435"/>
                  </a:cubicBezTo>
                  <a:cubicBezTo>
                    <a:pt x="131648" y="638531"/>
                    <a:pt x="131553" y="593123"/>
                    <a:pt x="132125" y="548439"/>
                  </a:cubicBezTo>
                  <a:cubicBezTo>
                    <a:pt x="132191" y="543280"/>
                    <a:pt x="131477" y="541577"/>
                    <a:pt x="131316" y="541263"/>
                  </a:cubicBezTo>
                  <a:cubicBezTo>
                    <a:pt x="131258" y="541348"/>
                    <a:pt x="129983" y="540882"/>
                    <a:pt x="126222" y="540872"/>
                  </a:cubicBezTo>
                  <a:cubicBezTo>
                    <a:pt x="125632" y="540872"/>
                    <a:pt x="124985" y="540882"/>
                    <a:pt x="124271" y="540911"/>
                  </a:cubicBezTo>
                  <a:cubicBezTo>
                    <a:pt x="105717" y="541615"/>
                    <a:pt x="87468" y="541472"/>
                    <a:pt x="68124" y="541320"/>
                  </a:cubicBezTo>
                  <a:cubicBezTo>
                    <a:pt x="60032" y="541253"/>
                    <a:pt x="51807" y="541196"/>
                    <a:pt x="43401" y="541196"/>
                  </a:cubicBezTo>
                  <a:lnTo>
                    <a:pt x="28132" y="541196"/>
                  </a:lnTo>
                  <a:lnTo>
                    <a:pt x="34339" y="518307"/>
                  </a:lnTo>
                  <a:cubicBezTo>
                    <a:pt x="35681" y="513215"/>
                    <a:pt x="36842" y="508818"/>
                    <a:pt x="38213" y="504487"/>
                  </a:cubicBezTo>
                  <a:cubicBezTo>
                    <a:pt x="45829" y="480123"/>
                    <a:pt x="53549" y="455758"/>
                    <a:pt x="61270" y="431393"/>
                  </a:cubicBezTo>
                  <a:cubicBezTo>
                    <a:pt x="67819" y="410712"/>
                    <a:pt x="74454" y="389802"/>
                    <a:pt x="81052" y="368759"/>
                  </a:cubicBezTo>
                  <a:cubicBezTo>
                    <a:pt x="72322" y="391201"/>
                    <a:pt x="51826" y="401851"/>
                    <a:pt x="29027" y="395360"/>
                  </a:cubicBezTo>
                  <a:cubicBezTo>
                    <a:pt x="7265" y="389212"/>
                    <a:pt x="-4311" y="366865"/>
                    <a:pt x="1486" y="342224"/>
                  </a:cubicBezTo>
                  <a:lnTo>
                    <a:pt x="6294" y="322352"/>
                  </a:lnTo>
                  <a:cubicBezTo>
                    <a:pt x="29398" y="226825"/>
                    <a:pt x="51312" y="140977"/>
                    <a:pt x="85735" y="57624"/>
                  </a:cubicBezTo>
                  <a:cubicBezTo>
                    <a:pt x="101167" y="20258"/>
                    <a:pt x="130316" y="1004"/>
                    <a:pt x="172393" y="404"/>
                  </a:cubicBezTo>
                  <a:cubicBezTo>
                    <a:pt x="213727" y="-186"/>
                    <a:pt x="250435" y="-129"/>
                    <a:pt x="284611" y="566"/>
                  </a:cubicBezTo>
                  <a:cubicBezTo>
                    <a:pt x="325393" y="1404"/>
                    <a:pt x="353152" y="19354"/>
                    <a:pt x="367117" y="53921"/>
                  </a:cubicBezTo>
                  <a:cubicBezTo>
                    <a:pt x="368764" y="58004"/>
                    <a:pt x="370554" y="62040"/>
                    <a:pt x="372344" y="66075"/>
                  </a:cubicBezTo>
                  <a:cubicBezTo>
                    <a:pt x="376133" y="74622"/>
                    <a:pt x="380055" y="83473"/>
                    <a:pt x="382777" y="92905"/>
                  </a:cubicBezTo>
                  <a:cubicBezTo>
                    <a:pt x="392763" y="127624"/>
                    <a:pt x="402673" y="162344"/>
                    <a:pt x="412526" y="197083"/>
                  </a:cubicBezTo>
                  <a:lnTo>
                    <a:pt x="390098" y="203440"/>
                  </a:lnTo>
                  <a:cubicBezTo>
                    <a:pt x="380264" y="168730"/>
                    <a:pt x="370364" y="134039"/>
                    <a:pt x="360387" y="99357"/>
                  </a:cubicBezTo>
                  <a:cubicBezTo>
                    <a:pt x="358102" y="91458"/>
                    <a:pt x="354666" y="83711"/>
                    <a:pt x="351039" y="75507"/>
                  </a:cubicBezTo>
                  <a:cubicBezTo>
                    <a:pt x="349144" y="71233"/>
                    <a:pt x="347250" y="66960"/>
                    <a:pt x="345508" y="62639"/>
                  </a:cubicBezTo>
                  <a:cubicBezTo>
                    <a:pt x="335084" y="36837"/>
                    <a:pt x="315588" y="24512"/>
                    <a:pt x="284154" y="23865"/>
                  </a:cubicBezTo>
                  <a:cubicBezTo>
                    <a:pt x="250244" y="23180"/>
                    <a:pt x="213794" y="23123"/>
                    <a:pt x="172745" y="23713"/>
                  </a:cubicBezTo>
                  <a:cubicBezTo>
                    <a:pt x="139969" y="24179"/>
                    <a:pt x="119178" y="37789"/>
                    <a:pt x="107307" y="66522"/>
                  </a:cubicBezTo>
                  <a:cubicBezTo>
                    <a:pt x="73521" y="148334"/>
                    <a:pt x="51845" y="233268"/>
                    <a:pt x="28979" y="327834"/>
                  </a:cubicBezTo>
                  <a:lnTo>
                    <a:pt x="24191" y="347621"/>
                  </a:lnTo>
                  <a:cubicBezTo>
                    <a:pt x="21268" y="360031"/>
                    <a:pt x="25771" y="370224"/>
                    <a:pt x="35395" y="372956"/>
                  </a:cubicBezTo>
                  <a:cubicBezTo>
                    <a:pt x="50551" y="377239"/>
                    <a:pt x="57195" y="367321"/>
                    <a:pt x="60080" y="358232"/>
                  </a:cubicBezTo>
                  <a:cubicBezTo>
                    <a:pt x="68048" y="332964"/>
                    <a:pt x="75654" y="307561"/>
                    <a:pt x="83260" y="282159"/>
                  </a:cubicBezTo>
                  <a:cubicBezTo>
                    <a:pt x="87363" y="268473"/>
                    <a:pt x="91457" y="254797"/>
                    <a:pt x="95607" y="241139"/>
                  </a:cubicBezTo>
                  <a:cubicBezTo>
                    <a:pt x="100805" y="224008"/>
                    <a:pt x="106107" y="206895"/>
                    <a:pt x="111400" y="189792"/>
                  </a:cubicBezTo>
                  <a:lnTo>
                    <a:pt x="120930" y="158965"/>
                  </a:lnTo>
                  <a:lnTo>
                    <a:pt x="147461" y="162173"/>
                  </a:lnTo>
                  <a:lnTo>
                    <a:pt x="146909" y="173023"/>
                  </a:lnTo>
                  <a:cubicBezTo>
                    <a:pt x="146528" y="180341"/>
                    <a:pt x="146575" y="187737"/>
                    <a:pt x="146632" y="195569"/>
                  </a:cubicBezTo>
                  <a:cubicBezTo>
                    <a:pt x="146737" y="213158"/>
                    <a:pt x="146851" y="231355"/>
                    <a:pt x="141863" y="248677"/>
                  </a:cubicBezTo>
                  <a:cubicBezTo>
                    <a:pt x="123500" y="312311"/>
                    <a:pt x="103175" y="376439"/>
                    <a:pt x="83527" y="438455"/>
                  </a:cubicBezTo>
                  <a:cubicBezTo>
                    <a:pt x="75806" y="462791"/>
                    <a:pt x="68095" y="487127"/>
                    <a:pt x="60480" y="511492"/>
                  </a:cubicBezTo>
                  <a:cubicBezTo>
                    <a:pt x="59813" y="513614"/>
                    <a:pt x="59194" y="515737"/>
                    <a:pt x="58585" y="517964"/>
                  </a:cubicBezTo>
                  <a:cubicBezTo>
                    <a:pt x="61860" y="517983"/>
                    <a:pt x="65106" y="518011"/>
                    <a:pt x="68333" y="518031"/>
                  </a:cubicBezTo>
                  <a:cubicBezTo>
                    <a:pt x="87382" y="518173"/>
                    <a:pt x="105393" y="518316"/>
                    <a:pt x="123414" y="517631"/>
                  </a:cubicBezTo>
                  <a:cubicBezTo>
                    <a:pt x="131068" y="517336"/>
                    <a:pt x="140740" y="517878"/>
                    <a:pt x="147737" y="524693"/>
                  </a:cubicBezTo>
                  <a:cubicBezTo>
                    <a:pt x="154858" y="531621"/>
                    <a:pt x="155562" y="541739"/>
                    <a:pt x="155476" y="548734"/>
                  </a:cubicBezTo>
                  <a:cubicBezTo>
                    <a:pt x="154905" y="593257"/>
                    <a:pt x="155000" y="638569"/>
                    <a:pt x="155095" y="682387"/>
                  </a:cubicBezTo>
                  <a:cubicBezTo>
                    <a:pt x="155124" y="699195"/>
                    <a:pt x="155162" y="715994"/>
                    <a:pt x="155162" y="732792"/>
                  </a:cubicBezTo>
                  <a:cubicBezTo>
                    <a:pt x="155162" y="741948"/>
                    <a:pt x="157552" y="763267"/>
                    <a:pt x="179704" y="763381"/>
                  </a:cubicBezTo>
                  <a:cubicBezTo>
                    <a:pt x="185777" y="763324"/>
                    <a:pt x="191975" y="761116"/>
                    <a:pt x="196382" y="756728"/>
                  </a:cubicBezTo>
                  <a:cubicBezTo>
                    <a:pt x="201961" y="751180"/>
                    <a:pt x="205055" y="742738"/>
                    <a:pt x="205074" y="732935"/>
                  </a:cubicBezTo>
                  <a:cubicBezTo>
                    <a:pt x="205121" y="708446"/>
                    <a:pt x="205121" y="683958"/>
                    <a:pt x="205131" y="659460"/>
                  </a:cubicBezTo>
                  <a:cubicBezTo>
                    <a:pt x="205131" y="624636"/>
                    <a:pt x="205131" y="589811"/>
                    <a:pt x="205274" y="554987"/>
                  </a:cubicBezTo>
                  <a:cubicBezTo>
                    <a:pt x="205274" y="553616"/>
                    <a:pt x="205178" y="552113"/>
                    <a:pt x="205083" y="550561"/>
                  </a:cubicBezTo>
                  <a:cubicBezTo>
                    <a:pt x="204636" y="543242"/>
                    <a:pt x="204017" y="533220"/>
                    <a:pt x="210804" y="525978"/>
                  </a:cubicBezTo>
                  <a:cubicBezTo>
                    <a:pt x="213556" y="523037"/>
                    <a:pt x="218611" y="519534"/>
                    <a:pt x="227093" y="519487"/>
                  </a:cubicBezTo>
                  <a:cubicBezTo>
                    <a:pt x="236184" y="519725"/>
                    <a:pt x="241439" y="523056"/>
                    <a:pt x="244314" y="526101"/>
                  </a:cubicBezTo>
                  <a:cubicBezTo>
                    <a:pt x="251244" y="533458"/>
                    <a:pt x="250568" y="543594"/>
                    <a:pt x="250073" y="550999"/>
                  </a:cubicBezTo>
                  <a:cubicBezTo>
                    <a:pt x="249959" y="552664"/>
                    <a:pt x="249845" y="554283"/>
                    <a:pt x="249864" y="555739"/>
                  </a:cubicBezTo>
                  <a:cubicBezTo>
                    <a:pt x="250140" y="583825"/>
                    <a:pt x="250092" y="611892"/>
                    <a:pt x="250054" y="639959"/>
                  </a:cubicBezTo>
                  <a:lnTo>
                    <a:pt x="249987" y="689982"/>
                  </a:lnTo>
                  <a:cubicBezTo>
                    <a:pt x="249949" y="704544"/>
                    <a:pt x="249911" y="719115"/>
                    <a:pt x="250073" y="733668"/>
                  </a:cubicBezTo>
                  <a:cubicBezTo>
                    <a:pt x="250283" y="751199"/>
                    <a:pt x="260269" y="763105"/>
                    <a:pt x="274900" y="763276"/>
                  </a:cubicBezTo>
                  <a:cubicBezTo>
                    <a:pt x="281945" y="763581"/>
                    <a:pt x="287742" y="761335"/>
                    <a:pt x="291865" y="757271"/>
                  </a:cubicBezTo>
                  <a:cubicBezTo>
                    <a:pt x="297015" y="752189"/>
                    <a:pt x="299747" y="743918"/>
                    <a:pt x="299756" y="733354"/>
                  </a:cubicBezTo>
                  <a:lnTo>
                    <a:pt x="299833" y="698729"/>
                  </a:lnTo>
                  <a:cubicBezTo>
                    <a:pt x="299947" y="649733"/>
                    <a:pt x="300061" y="599062"/>
                    <a:pt x="299509" y="549295"/>
                  </a:cubicBezTo>
                  <a:cubicBezTo>
                    <a:pt x="299433" y="541443"/>
                    <a:pt x="300261" y="531555"/>
                    <a:pt x="307401" y="524617"/>
                  </a:cubicBezTo>
                  <a:cubicBezTo>
                    <a:pt x="314531" y="517688"/>
                    <a:pt x="324403" y="517221"/>
                    <a:pt x="331209" y="517507"/>
                  </a:cubicBezTo>
                  <a:cubicBezTo>
                    <a:pt x="349125" y="518192"/>
                    <a:pt x="367203" y="518059"/>
                    <a:pt x="386338" y="517907"/>
                  </a:cubicBezTo>
                  <a:cubicBezTo>
                    <a:pt x="389669" y="517878"/>
                    <a:pt x="393030" y="517850"/>
                    <a:pt x="396419" y="517830"/>
                  </a:cubicBezTo>
                  <a:lnTo>
                    <a:pt x="384605" y="479980"/>
                  </a:lnTo>
                  <a:cubicBezTo>
                    <a:pt x="375923" y="452132"/>
                    <a:pt x="367479" y="425064"/>
                    <a:pt x="358969" y="397996"/>
                  </a:cubicBezTo>
                  <a:cubicBezTo>
                    <a:pt x="354371" y="383396"/>
                    <a:pt x="349601" y="368844"/>
                    <a:pt x="344822" y="354292"/>
                  </a:cubicBezTo>
                  <a:cubicBezTo>
                    <a:pt x="333894" y="320991"/>
                    <a:pt x="322584" y="286547"/>
                    <a:pt x="313703" y="251903"/>
                  </a:cubicBezTo>
                  <a:cubicBezTo>
                    <a:pt x="309057" y="233753"/>
                    <a:pt x="308771" y="214918"/>
                    <a:pt x="308495" y="196702"/>
                  </a:cubicBezTo>
                  <a:cubicBezTo>
                    <a:pt x="308372" y="188812"/>
                    <a:pt x="308257" y="180932"/>
                    <a:pt x="307772" y="173146"/>
                  </a:cubicBezTo>
                  <a:lnTo>
                    <a:pt x="307105" y="162420"/>
                  </a:lnTo>
                  <a:lnTo>
                    <a:pt x="317758" y="160888"/>
                  </a:lnTo>
                  <a:cubicBezTo>
                    <a:pt x="319824" y="160593"/>
                    <a:pt x="321909" y="160307"/>
                    <a:pt x="323974" y="160041"/>
                  </a:cubicBezTo>
                  <a:lnTo>
                    <a:pt x="333665" y="158813"/>
                  </a:lnTo>
                  <a:lnTo>
                    <a:pt x="341243" y="183064"/>
                  </a:lnTo>
                  <a:cubicBezTo>
                    <a:pt x="345375" y="196283"/>
                    <a:pt x="349516" y="209494"/>
                    <a:pt x="353571" y="222732"/>
                  </a:cubicBezTo>
                  <a:cubicBezTo>
                    <a:pt x="358769" y="239645"/>
                    <a:pt x="363919" y="256567"/>
                    <a:pt x="369069" y="273489"/>
                  </a:cubicBezTo>
                  <a:cubicBezTo>
                    <a:pt x="377332" y="300623"/>
                    <a:pt x="385595" y="327748"/>
                    <a:pt x="394030" y="354825"/>
                  </a:cubicBezTo>
                  <a:lnTo>
                    <a:pt x="371792" y="361754"/>
                  </a:lnTo>
                  <a:cubicBezTo>
                    <a:pt x="374971" y="371500"/>
                    <a:pt x="378132" y="381246"/>
                    <a:pt x="381207" y="391020"/>
                  </a:cubicBezTo>
                  <a:cubicBezTo>
                    <a:pt x="389727" y="418097"/>
                    <a:pt x="398171" y="445193"/>
                    <a:pt x="406862" y="473051"/>
                  </a:cubicBezTo>
                  <a:lnTo>
                    <a:pt x="428110" y="541082"/>
                  </a:lnTo>
                  <a:lnTo>
                    <a:pt x="412250" y="541082"/>
                  </a:lnTo>
                  <a:cubicBezTo>
                    <a:pt x="403425" y="541082"/>
                    <a:pt x="394867" y="541148"/>
                    <a:pt x="386519" y="541215"/>
                  </a:cubicBezTo>
                  <a:cubicBezTo>
                    <a:pt x="367117" y="541367"/>
                    <a:pt x="348773" y="541510"/>
                    <a:pt x="330314" y="540806"/>
                  </a:cubicBezTo>
                  <a:cubicBezTo>
                    <a:pt x="325279" y="540597"/>
                    <a:pt x="323736" y="541329"/>
                    <a:pt x="323536" y="541434"/>
                  </a:cubicBezTo>
                  <a:cubicBezTo>
                    <a:pt x="323613" y="541453"/>
                    <a:pt x="322765" y="543138"/>
                    <a:pt x="322832" y="549048"/>
                  </a:cubicBezTo>
                  <a:cubicBezTo>
                    <a:pt x="323384" y="598967"/>
                    <a:pt x="323260" y="649705"/>
                    <a:pt x="323146" y="698777"/>
                  </a:cubicBezTo>
                  <a:lnTo>
                    <a:pt x="323079" y="733382"/>
                  </a:lnTo>
                  <a:cubicBezTo>
                    <a:pt x="323061" y="750304"/>
                    <a:pt x="317920" y="764304"/>
                    <a:pt x="308248" y="773850"/>
                  </a:cubicBezTo>
                  <a:cubicBezTo>
                    <a:pt x="299661" y="782330"/>
                    <a:pt x="288066" y="786689"/>
                    <a:pt x="274644" y="786575"/>
                  </a:cubicBezTo>
                  <a:cubicBezTo>
                    <a:pt x="250235" y="786289"/>
                    <a:pt x="231586" y="768663"/>
                    <a:pt x="227569" y="743452"/>
                  </a:cubicBezTo>
                  <a:cubicBezTo>
                    <a:pt x="225674" y="755196"/>
                    <a:pt x="220600" y="765551"/>
                    <a:pt x="212832" y="773260"/>
                  </a:cubicBezTo>
                  <a:cubicBezTo>
                    <a:pt x="204046" y="781940"/>
                    <a:pt x="192346" y="786699"/>
                    <a:pt x="179789" y="786699"/>
                  </a:cubicBezTo>
                  <a:close/>
                  <a:moveTo>
                    <a:pt x="335912" y="244813"/>
                  </a:moveTo>
                  <a:cubicBezTo>
                    <a:pt x="336017" y="245251"/>
                    <a:pt x="336121" y="245688"/>
                    <a:pt x="336236" y="246126"/>
                  </a:cubicBezTo>
                  <a:cubicBezTo>
                    <a:pt x="344927" y="280027"/>
                    <a:pt x="356103" y="314090"/>
                    <a:pt x="366918" y="347030"/>
                  </a:cubicBezTo>
                  <a:cubicBezTo>
                    <a:pt x="368365" y="351427"/>
                    <a:pt x="369802" y="355825"/>
                    <a:pt x="371249" y="360221"/>
                  </a:cubicBezTo>
                  <a:cubicBezTo>
                    <a:pt x="362967" y="333601"/>
                    <a:pt x="354847" y="306933"/>
                    <a:pt x="346726" y="280275"/>
                  </a:cubicBezTo>
                  <a:cubicBezTo>
                    <a:pt x="343128" y="268454"/>
                    <a:pt x="339520" y="256633"/>
                    <a:pt x="335912" y="244813"/>
                  </a:cubicBezTo>
                  <a:close/>
                  <a:moveTo>
                    <a:pt x="114713" y="258394"/>
                  </a:moveTo>
                  <a:cubicBezTo>
                    <a:pt x="111648" y="268530"/>
                    <a:pt x="108611" y="278685"/>
                    <a:pt x="105574" y="288831"/>
                  </a:cubicBezTo>
                  <a:cubicBezTo>
                    <a:pt x="102852" y="297920"/>
                    <a:pt x="100138" y="307000"/>
                    <a:pt x="97397" y="316079"/>
                  </a:cubicBezTo>
                  <a:cubicBezTo>
                    <a:pt x="103280" y="296864"/>
                    <a:pt x="109078" y="277610"/>
                    <a:pt x="114713" y="258394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6" name="Graphic 118">
              <a:extLst>
                <a:ext uri="{FF2B5EF4-FFF2-40B4-BE49-F238E27FC236}">
                  <a16:creationId xmlns:a16="http://schemas.microsoft.com/office/drawing/2014/main" id="{9F41D4E0-977E-40F2-93A0-58E6CFEA3A57}"/>
                </a:ext>
              </a:extLst>
            </p:cNvPr>
            <p:cNvGrpSpPr/>
            <p:nvPr/>
          </p:nvGrpSpPr>
          <p:grpSpPr>
            <a:xfrm>
              <a:off x="18106817" y="102852"/>
              <a:ext cx="454962" cy="1034300"/>
              <a:chOff x="18106817" y="102852"/>
              <a:chExt cx="454962" cy="1034300"/>
            </a:xfrm>
            <a:grpFill/>
          </p:grpSpPr>
          <p:sp>
            <p:nvSpPr>
              <p:cNvPr id="121" name="Freeform 58">
                <a:extLst>
                  <a:ext uri="{FF2B5EF4-FFF2-40B4-BE49-F238E27FC236}">
                    <a16:creationId xmlns:a16="http://schemas.microsoft.com/office/drawing/2014/main" id="{19A03C98-5795-4513-8FB1-86DB1890213D}"/>
                  </a:ext>
                </a:extLst>
              </p:cNvPr>
              <p:cNvSpPr/>
              <p:nvPr/>
            </p:nvSpPr>
            <p:spPr>
              <a:xfrm>
                <a:off x="18106817" y="322410"/>
                <a:ext cx="454962" cy="814741"/>
              </a:xfrm>
              <a:custGeom>
                <a:avLst/>
                <a:gdLst>
                  <a:gd name="connsiteX0" fmla="*/ 167822 w 454962"/>
                  <a:gd name="connsiteY0" fmla="*/ 814742 h 814741"/>
                  <a:gd name="connsiteX1" fmla="*/ 113436 w 454962"/>
                  <a:gd name="connsiteY1" fmla="*/ 774712 h 814741"/>
                  <a:gd name="connsiteX2" fmla="*/ 109267 w 454962"/>
                  <a:gd name="connsiteY2" fmla="*/ 747197 h 814741"/>
                  <a:gd name="connsiteX3" fmla="*/ 109029 w 454962"/>
                  <a:gd name="connsiteY3" fmla="*/ 328428 h 814741"/>
                  <a:gd name="connsiteX4" fmla="*/ 107077 w 454962"/>
                  <a:gd name="connsiteY4" fmla="*/ 347264 h 814741"/>
                  <a:gd name="connsiteX5" fmla="*/ 105135 w 454962"/>
                  <a:gd name="connsiteY5" fmla="*/ 362996 h 814741"/>
                  <a:gd name="connsiteX6" fmla="*/ 102327 w 454962"/>
                  <a:gd name="connsiteY6" fmla="*/ 396573 h 814741"/>
                  <a:gd name="connsiteX7" fmla="*/ 89114 w 454962"/>
                  <a:gd name="connsiteY7" fmla="*/ 430855 h 814741"/>
                  <a:gd name="connsiteX8" fmla="*/ 51330 w 454962"/>
                  <a:gd name="connsiteY8" fmla="*/ 446083 h 814741"/>
                  <a:gd name="connsiteX9" fmla="*/ 23399 w 454962"/>
                  <a:gd name="connsiteY9" fmla="*/ 438574 h 814741"/>
                  <a:gd name="connsiteX10" fmla="*/ 733 w 454962"/>
                  <a:gd name="connsiteY10" fmla="*/ 385466 h 814741"/>
                  <a:gd name="connsiteX11" fmla="*/ 8472 w 454962"/>
                  <a:gd name="connsiteY11" fmla="*/ 312049 h 814741"/>
                  <a:gd name="connsiteX12" fmla="*/ 11795 w 454962"/>
                  <a:gd name="connsiteY12" fmla="*/ 279299 h 814741"/>
                  <a:gd name="connsiteX13" fmla="*/ 22524 w 454962"/>
                  <a:gd name="connsiteY13" fmla="*/ 175464 h 814741"/>
                  <a:gd name="connsiteX14" fmla="*/ 25217 w 454962"/>
                  <a:gd name="connsiteY14" fmla="*/ 149747 h 814741"/>
                  <a:gd name="connsiteX15" fmla="*/ 31015 w 454962"/>
                  <a:gd name="connsiteY15" fmla="*/ 88017 h 814741"/>
                  <a:gd name="connsiteX16" fmla="*/ 114693 w 454962"/>
                  <a:gd name="connsiteY16" fmla="*/ 1142 h 814741"/>
                  <a:gd name="connsiteX17" fmla="*/ 135255 w 454962"/>
                  <a:gd name="connsiteY17" fmla="*/ 67 h 814741"/>
                  <a:gd name="connsiteX18" fmla="*/ 223798 w 454962"/>
                  <a:gd name="connsiteY18" fmla="*/ 0 h 814741"/>
                  <a:gd name="connsiteX19" fmla="*/ 325182 w 454962"/>
                  <a:gd name="connsiteY19" fmla="*/ 457 h 814741"/>
                  <a:gd name="connsiteX20" fmla="*/ 423349 w 454962"/>
                  <a:gd name="connsiteY20" fmla="*/ 90197 h 814741"/>
                  <a:gd name="connsiteX21" fmla="*/ 434811 w 454962"/>
                  <a:gd name="connsiteY21" fmla="*/ 203159 h 814741"/>
                  <a:gd name="connsiteX22" fmla="*/ 441094 w 454962"/>
                  <a:gd name="connsiteY22" fmla="*/ 265870 h 814741"/>
                  <a:gd name="connsiteX23" fmla="*/ 451308 w 454962"/>
                  <a:gd name="connsiteY23" fmla="*/ 363652 h 814741"/>
                  <a:gd name="connsiteX24" fmla="*/ 454745 w 454962"/>
                  <a:gd name="connsiteY24" fmla="*/ 396269 h 814741"/>
                  <a:gd name="connsiteX25" fmla="*/ 422102 w 454962"/>
                  <a:gd name="connsiteY25" fmla="*/ 442581 h 814741"/>
                  <a:gd name="connsiteX26" fmla="*/ 370705 w 454962"/>
                  <a:gd name="connsiteY26" fmla="*/ 435310 h 814741"/>
                  <a:gd name="connsiteX27" fmla="*/ 352761 w 454962"/>
                  <a:gd name="connsiteY27" fmla="*/ 402093 h 814741"/>
                  <a:gd name="connsiteX28" fmla="*/ 346497 w 454962"/>
                  <a:gd name="connsiteY28" fmla="*/ 338583 h 814741"/>
                  <a:gd name="connsiteX29" fmla="*/ 345335 w 454962"/>
                  <a:gd name="connsiteY29" fmla="*/ 326753 h 814741"/>
                  <a:gd name="connsiteX30" fmla="*/ 345307 w 454962"/>
                  <a:gd name="connsiteY30" fmla="*/ 529304 h 814741"/>
                  <a:gd name="connsiteX31" fmla="*/ 345354 w 454962"/>
                  <a:gd name="connsiteY31" fmla="*/ 750547 h 814741"/>
                  <a:gd name="connsiteX32" fmla="*/ 332332 w 454962"/>
                  <a:gd name="connsiteY32" fmla="*/ 790958 h 814741"/>
                  <a:gd name="connsiteX33" fmla="*/ 272967 w 454962"/>
                  <a:gd name="connsiteY33" fmla="*/ 812353 h 814741"/>
                  <a:gd name="connsiteX34" fmla="*/ 229843 w 454962"/>
                  <a:gd name="connsiteY34" fmla="*/ 766917 h 814741"/>
                  <a:gd name="connsiteX35" fmla="*/ 227701 w 454962"/>
                  <a:gd name="connsiteY35" fmla="*/ 747235 h 814741"/>
                  <a:gd name="connsiteX36" fmla="*/ 227853 w 454962"/>
                  <a:gd name="connsiteY36" fmla="*/ 430141 h 814741"/>
                  <a:gd name="connsiteX37" fmla="*/ 226758 w 454962"/>
                  <a:gd name="connsiteY37" fmla="*/ 430141 h 814741"/>
                  <a:gd name="connsiteX38" fmla="*/ 226768 w 454962"/>
                  <a:gd name="connsiteY38" fmla="*/ 499058 h 814741"/>
                  <a:gd name="connsiteX39" fmla="*/ 226873 w 454962"/>
                  <a:gd name="connsiteY39" fmla="*/ 750347 h 814741"/>
                  <a:gd name="connsiteX40" fmla="*/ 204054 w 454962"/>
                  <a:gd name="connsiteY40" fmla="*/ 801522 h 814741"/>
                  <a:gd name="connsiteX41" fmla="*/ 167822 w 454962"/>
                  <a:gd name="connsiteY41" fmla="*/ 814742 h 814741"/>
                  <a:gd name="connsiteX42" fmla="*/ 114046 w 454962"/>
                  <a:gd name="connsiteY42" fmla="*/ 163472 h 814741"/>
                  <a:gd name="connsiteX43" fmla="*/ 115626 w 454962"/>
                  <a:gd name="connsiteY43" fmla="*/ 163596 h 814741"/>
                  <a:gd name="connsiteX44" fmla="*/ 122385 w 454962"/>
                  <a:gd name="connsiteY44" fmla="*/ 164576 h 814741"/>
                  <a:gd name="connsiteX45" fmla="*/ 132314 w 454962"/>
                  <a:gd name="connsiteY45" fmla="*/ 176101 h 814741"/>
                  <a:gd name="connsiteX46" fmla="*/ 132323 w 454962"/>
                  <a:gd name="connsiteY46" fmla="*/ 236204 h 814741"/>
                  <a:gd name="connsiteX47" fmla="*/ 132580 w 454962"/>
                  <a:gd name="connsiteY47" fmla="*/ 747177 h 814741"/>
                  <a:gd name="connsiteX48" fmla="*/ 135531 w 454962"/>
                  <a:gd name="connsiteY48" fmla="*/ 767250 h 814741"/>
                  <a:gd name="connsiteX49" fmla="*/ 167832 w 454962"/>
                  <a:gd name="connsiteY49" fmla="*/ 791424 h 814741"/>
                  <a:gd name="connsiteX50" fmla="*/ 189232 w 454962"/>
                  <a:gd name="connsiteY50" fmla="*/ 783534 h 814741"/>
                  <a:gd name="connsiteX51" fmla="*/ 203549 w 454962"/>
                  <a:gd name="connsiteY51" fmla="*/ 750413 h 814741"/>
                  <a:gd name="connsiteX52" fmla="*/ 203445 w 454962"/>
                  <a:gd name="connsiteY52" fmla="*/ 499067 h 814741"/>
                  <a:gd name="connsiteX53" fmla="*/ 203435 w 454962"/>
                  <a:gd name="connsiteY53" fmla="*/ 418492 h 814741"/>
                  <a:gd name="connsiteX54" fmla="*/ 215097 w 454962"/>
                  <a:gd name="connsiteY54" fmla="*/ 406833 h 814741"/>
                  <a:gd name="connsiteX55" fmla="*/ 239505 w 454962"/>
                  <a:gd name="connsiteY55" fmla="*/ 406833 h 814741"/>
                  <a:gd name="connsiteX56" fmla="*/ 251167 w 454962"/>
                  <a:gd name="connsiteY56" fmla="*/ 418492 h 814741"/>
                  <a:gd name="connsiteX57" fmla="*/ 251167 w 454962"/>
                  <a:gd name="connsiteY57" fmla="*/ 429066 h 814741"/>
                  <a:gd name="connsiteX58" fmla="*/ 251015 w 454962"/>
                  <a:gd name="connsiteY58" fmla="*/ 747235 h 814741"/>
                  <a:gd name="connsiteX59" fmla="*/ 252414 w 454962"/>
                  <a:gd name="connsiteY59" fmla="*/ 761130 h 814741"/>
                  <a:gd name="connsiteX60" fmla="*/ 278526 w 454962"/>
                  <a:gd name="connsiteY60" fmla="*/ 789720 h 814741"/>
                  <a:gd name="connsiteX61" fmla="*/ 313863 w 454962"/>
                  <a:gd name="connsiteY61" fmla="*/ 776739 h 814741"/>
                  <a:gd name="connsiteX62" fmla="*/ 322031 w 454962"/>
                  <a:gd name="connsiteY62" fmla="*/ 750623 h 814741"/>
                  <a:gd name="connsiteX63" fmla="*/ 321984 w 454962"/>
                  <a:gd name="connsiteY63" fmla="*/ 529313 h 814741"/>
                  <a:gd name="connsiteX64" fmla="*/ 322031 w 454962"/>
                  <a:gd name="connsiteY64" fmla="*/ 183401 h 814741"/>
                  <a:gd name="connsiteX65" fmla="*/ 326629 w 454962"/>
                  <a:gd name="connsiteY65" fmla="*/ 167897 h 814741"/>
                  <a:gd name="connsiteX66" fmla="*/ 345840 w 454962"/>
                  <a:gd name="connsiteY66" fmla="*/ 165585 h 814741"/>
                  <a:gd name="connsiteX67" fmla="*/ 352989 w 454962"/>
                  <a:gd name="connsiteY67" fmla="*/ 175036 h 814741"/>
                  <a:gd name="connsiteX68" fmla="*/ 354322 w 454962"/>
                  <a:gd name="connsiteY68" fmla="*/ 186533 h 814741"/>
                  <a:gd name="connsiteX69" fmla="*/ 359282 w 454962"/>
                  <a:gd name="connsiteY69" fmla="*/ 231369 h 814741"/>
                  <a:gd name="connsiteX70" fmla="*/ 369706 w 454962"/>
                  <a:gd name="connsiteY70" fmla="*/ 336328 h 814741"/>
                  <a:gd name="connsiteX71" fmla="*/ 375960 w 454962"/>
                  <a:gd name="connsiteY71" fmla="*/ 399781 h 814741"/>
                  <a:gd name="connsiteX72" fmla="*/ 384413 w 454962"/>
                  <a:gd name="connsiteY72" fmla="*/ 416465 h 814741"/>
                  <a:gd name="connsiteX73" fmla="*/ 414619 w 454962"/>
                  <a:gd name="connsiteY73" fmla="*/ 420529 h 814741"/>
                  <a:gd name="connsiteX74" fmla="*/ 431564 w 454962"/>
                  <a:gd name="connsiteY74" fmla="*/ 398753 h 814741"/>
                  <a:gd name="connsiteX75" fmla="*/ 428128 w 454962"/>
                  <a:gd name="connsiteY75" fmla="*/ 366108 h 814741"/>
                  <a:gd name="connsiteX76" fmla="*/ 417904 w 454962"/>
                  <a:gd name="connsiteY76" fmla="*/ 268250 h 814741"/>
                  <a:gd name="connsiteX77" fmla="*/ 411611 w 454962"/>
                  <a:gd name="connsiteY77" fmla="*/ 205482 h 814741"/>
                  <a:gd name="connsiteX78" fmla="*/ 400169 w 454962"/>
                  <a:gd name="connsiteY78" fmla="*/ 92662 h 814741"/>
                  <a:gd name="connsiteX79" fmla="*/ 324935 w 454962"/>
                  <a:gd name="connsiteY79" fmla="*/ 23784 h 814741"/>
                  <a:gd name="connsiteX80" fmla="*/ 223807 w 454962"/>
                  <a:gd name="connsiteY80" fmla="*/ 23318 h 814741"/>
                  <a:gd name="connsiteX81" fmla="*/ 135265 w 454962"/>
                  <a:gd name="connsiteY81" fmla="*/ 23384 h 814741"/>
                  <a:gd name="connsiteX82" fmla="*/ 116987 w 454962"/>
                  <a:gd name="connsiteY82" fmla="*/ 24346 h 814741"/>
                  <a:gd name="connsiteX83" fmla="*/ 54291 w 454962"/>
                  <a:gd name="connsiteY83" fmla="*/ 89616 h 814741"/>
                  <a:gd name="connsiteX84" fmla="*/ 48417 w 454962"/>
                  <a:gd name="connsiteY84" fmla="*/ 152241 h 814741"/>
                  <a:gd name="connsiteX85" fmla="*/ 45732 w 454962"/>
                  <a:gd name="connsiteY85" fmla="*/ 177824 h 814741"/>
                  <a:gd name="connsiteX86" fmla="*/ 35004 w 454962"/>
                  <a:gd name="connsiteY86" fmla="*/ 281698 h 814741"/>
                  <a:gd name="connsiteX87" fmla="*/ 31691 w 454962"/>
                  <a:gd name="connsiteY87" fmla="*/ 314381 h 814741"/>
                  <a:gd name="connsiteX88" fmla="*/ 23913 w 454962"/>
                  <a:gd name="connsiteY88" fmla="*/ 388132 h 814741"/>
                  <a:gd name="connsiteX89" fmla="*/ 35223 w 454962"/>
                  <a:gd name="connsiteY89" fmla="*/ 418473 h 814741"/>
                  <a:gd name="connsiteX90" fmla="*/ 72492 w 454962"/>
                  <a:gd name="connsiteY90" fmla="*/ 414523 h 814741"/>
                  <a:gd name="connsiteX91" fmla="*/ 79032 w 454962"/>
                  <a:gd name="connsiteY91" fmla="*/ 397021 h 814741"/>
                  <a:gd name="connsiteX92" fmla="*/ 82041 w 454962"/>
                  <a:gd name="connsiteY92" fmla="*/ 359912 h 814741"/>
                  <a:gd name="connsiteX93" fmla="*/ 83906 w 454962"/>
                  <a:gd name="connsiteY93" fmla="*/ 344855 h 814741"/>
                  <a:gd name="connsiteX94" fmla="*/ 93807 w 454962"/>
                  <a:gd name="connsiteY94" fmla="*/ 249481 h 814741"/>
                  <a:gd name="connsiteX95" fmla="*/ 101394 w 454962"/>
                  <a:gd name="connsiteY95" fmla="*/ 176587 h 814741"/>
                  <a:gd name="connsiteX96" fmla="*/ 102517 w 454962"/>
                  <a:gd name="connsiteY96" fmla="*/ 172142 h 814741"/>
                  <a:gd name="connsiteX97" fmla="*/ 114046 w 454962"/>
                  <a:gd name="connsiteY97" fmla="*/ 163472 h 814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454962" h="814741">
                    <a:moveTo>
                      <a:pt x="167822" y="814742"/>
                    </a:moveTo>
                    <a:cubicBezTo>
                      <a:pt x="143376" y="814742"/>
                      <a:pt x="121518" y="798657"/>
                      <a:pt x="113436" y="774712"/>
                    </a:cubicBezTo>
                    <a:cubicBezTo>
                      <a:pt x="110704" y="766631"/>
                      <a:pt x="109267" y="757114"/>
                      <a:pt x="109267" y="747197"/>
                    </a:cubicBezTo>
                    <a:cubicBezTo>
                      <a:pt x="109086" y="570229"/>
                      <a:pt x="109048" y="470058"/>
                      <a:pt x="109029" y="328428"/>
                    </a:cubicBezTo>
                    <a:cubicBezTo>
                      <a:pt x="108381" y="334710"/>
                      <a:pt x="107725" y="340982"/>
                      <a:pt x="107077" y="347264"/>
                    </a:cubicBezTo>
                    <a:cubicBezTo>
                      <a:pt x="106525" y="352517"/>
                      <a:pt x="105830" y="357761"/>
                      <a:pt x="105135" y="362996"/>
                    </a:cubicBezTo>
                    <a:cubicBezTo>
                      <a:pt x="103583" y="374674"/>
                      <a:pt x="102108" y="385705"/>
                      <a:pt x="102327" y="396573"/>
                    </a:cubicBezTo>
                    <a:cubicBezTo>
                      <a:pt x="102574" y="409936"/>
                      <a:pt x="98014" y="421785"/>
                      <a:pt x="89114" y="430855"/>
                    </a:cubicBezTo>
                    <a:cubicBezTo>
                      <a:pt x="79622" y="440534"/>
                      <a:pt x="65847" y="446083"/>
                      <a:pt x="51330" y="446083"/>
                    </a:cubicBezTo>
                    <a:cubicBezTo>
                      <a:pt x="41401" y="446083"/>
                      <a:pt x="31738" y="443494"/>
                      <a:pt x="23399" y="438574"/>
                    </a:cubicBezTo>
                    <a:cubicBezTo>
                      <a:pt x="-333" y="424679"/>
                      <a:pt x="-1380" y="403930"/>
                      <a:pt x="733" y="385466"/>
                    </a:cubicBezTo>
                    <a:cubicBezTo>
                      <a:pt x="3560" y="361026"/>
                      <a:pt x="6016" y="336537"/>
                      <a:pt x="8472" y="312049"/>
                    </a:cubicBezTo>
                    <a:cubicBezTo>
                      <a:pt x="9567" y="301132"/>
                      <a:pt x="10662" y="290216"/>
                      <a:pt x="11795" y="279299"/>
                    </a:cubicBezTo>
                    <a:lnTo>
                      <a:pt x="22524" y="175464"/>
                    </a:lnTo>
                    <a:cubicBezTo>
                      <a:pt x="23380" y="166908"/>
                      <a:pt x="24304" y="158332"/>
                      <a:pt x="25217" y="149747"/>
                    </a:cubicBezTo>
                    <a:cubicBezTo>
                      <a:pt x="27388" y="129514"/>
                      <a:pt x="29625" y="108575"/>
                      <a:pt x="31015" y="88017"/>
                    </a:cubicBezTo>
                    <a:cubicBezTo>
                      <a:pt x="34033" y="44446"/>
                      <a:pt x="71569" y="5482"/>
                      <a:pt x="114693" y="1142"/>
                    </a:cubicBezTo>
                    <a:cubicBezTo>
                      <a:pt x="122204" y="419"/>
                      <a:pt x="128915" y="67"/>
                      <a:pt x="135255" y="67"/>
                    </a:cubicBezTo>
                    <a:lnTo>
                      <a:pt x="223798" y="0"/>
                    </a:lnTo>
                    <a:cubicBezTo>
                      <a:pt x="257602" y="0"/>
                      <a:pt x="291388" y="86"/>
                      <a:pt x="325182" y="457"/>
                    </a:cubicBezTo>
                    <a:cubicBezTo>
                      <a:pt x="378264" y="1047"/>
                      <a:pt x="417723" y="37108"/>
                      <a:pt x="423349" y="90197"/>
                    </a:cubicBezTo>
                    <a:cubicBezTo>
                      <a:pt x="427309" y="127829"/>
                      <a:pt x="431060" y="165490"/>
                      <a:pt x="434811" y="203159"/>
                    </a:cubicBezTo>
                    <a:cubicBezTo>
                      <a:pt x="436895" y="224070"/>
                      <a:pt x="438980" y="244979"/>
                      <a:pt x="441094" y="265870"/>
                    </a:cubicBezTo>
                    <a:cubicBezTo>
                      <a:pt x="444435" y="298458"/>
                      <a:pt x="447872" y="331055"/>
                      <a:pt x="451308" y="363652"/>
                    </a:cubicBezTo>
                    <a:lnTo>
                      <a:pt x="454745" y="396269"/>
                    </a:lnTo>
                    <a:cubicBezTo>
                      <a:pt x="456877" y="415970"/>
                      <a:pt x="443150" y="435462"/>
                      <a:pt x="422102" y="442581"/>
                    </a:cubicBezTo>
                    <a:cubicBezTo>
                      <a:pt x="403653" y="448872"/>
                      <a:pt x="385737" y="446350"/>
                      <a:pt x="370705" y="435310"/>
                    </a:cubicBezTo>
                    <a:cubicBezTo>
                      <a:pt x="360319" y="427857"/>
                      <a:pt x="354246" y="416655"/>
                      <a:pt x="352761" y="402093"/>
                    </a:cubicBezTo>
                    <a:lnTo>
                      <a:pt x="346497" y="338583"/>
                    </a:lnTo>
                    <a:cubicBezTo>
                      <a:pt x="346106" y="334634"/>
                      <a:pt x="345716" y="330694"/>
                      <a:pt x="345335" y="326753"/>
                    </a:cubicBezTo>
                    <a:lnTo>
                      <a:pt x="345307" y="529304"/>
                    </a:lnTo>
                    <a:cubicBezTo>
                      <a:pt x="345288" y="603064"/>
                      <a:pt x="345269" y="676824"/>
                      <a:pt x="345354" y="750547"/>
                    </a:cubicBezTo>
                    <a:cubicBezTo>
                      <a:pt x="345421" y="766051"/>
                      <a:pt x="341042" y="779661"/>
                      <a:pt x="332332" y="790958"/>
                    </a:cubicBezTo>
                    <a:cubicBezTo>
                      <a:pt x="317376" y="810392"/>
                      <a:pt x="296138" y="818045"/>
                      <a:pt x="272967" y="812353"/>
                    </a:cubicBezTo>
                    <a:cubicBezTo>
                      <a:pt x="250843" y="806909"/>
                      <a:pt x="235926" y="791196"/>
                      <a:pt x="229843" y="766917"/>
                    </a:cubicBezTo>
                    <a:cubicBezTo>
                      <a:pt x="228396" y="761397"/>
                      <a:pt x="227701" y="755106"/>
                      <a:pt x="227701" y="747235"/>
                    </a:cubicBezTo>
                    <a:cubicBezTo>
                      <a:pt x="227682" y="628352"/>
                      <a:pt x="227739" y="548777"/>
                      <a:pt x="227853" y="430141"/>
                    </a:cubicBezTo>
                    <a:lnTo>
                      <a:pt x="226758" y="430141"/>
                    </a:lnTo>
                    <a:lnTo>
                      <a:pt x="226768" y="499058"/>
                    </a:lnTo>
                    <a:cubicBezTo>
                      <a:pt x="226777" y="584191"/>
                      <a:pt x="226777" y="654915"/>
                      <a:pt x="226873" y="750347"/>
                    </a:cubicBezTo>
                    <a:cubicBezTo>
                      <a:pt x="226958" y="771780"/>
                      <a:pt x="219276" y="789016"/>
                      <a:pt x="204054" y="801522"/>
                    </a:cubicBezTo>
                    <a:cubicBezTo>
                      <a:pt x="193544" y="810174"/>
                      <a:pt x="181026" y="814742"/>
                      <a:pt x="167822" y="814742"/>
                    </a:cubicBezTo>
                    <a:close/>
                    <a:moveTo>
                      <a:pt x="114046" y="163472"/>
                    </a:moveTo>
                    <a:cubicBezTo>
                      <a:pt x="114569" y="163472"/>
                      <a:pt x="115093" y="163510"/>
                      <a:pt x="115626" y="163596"/>
                    </a:cubicBezTo>
                    <a:lnTo>
                      <a:pt x="122385" y="164576"/>
                    </a:lnTo>
                    <a:cubicBezTo>
                      <a:pt x="128097" y="165432"/>
                      <a:pt x="132314" y="170334"/>
                      <a:pt x="132314" y="176101"/>
                    </a:cubicBezTo>
                    <a:lnTo>
                      <a:pt x="132323" y="236204"/>
                    </a:lnTo>
                    <a:cubicBezTo>
                      <a:pt x="132352" y="432587"/>
                      <a:pt x="132371" y="534339"/>
                      <a:pt x="132580" y="747177"/>
                    </a:cubicBezTo>
                    <a:cubicBezTo>
                      <a:pt x="132580" y="754601"/>
                      <a:pt x="133599" y="761539"/>
                      <a:pt x="135531" y="767250"/>
                    </a:cubicBezTo>
                    <a:cubicBezTo>
                      <a:pt x="140491" y="781935"/>
                      <a:pt x="153171" y="791424"/>
                      <a:pt x="167832" y="791424"/>
                    </a:cubicBezTo>
                    <a:cubicBezTo>
                      <a:pt x="175562" y="791424"/>
                      <a:pt x="182958" y="788693"/>
                      <a:pt x="189232" y="783534"/>
                    </a:cubicBezTo>
                    <a:cubicBezTo>
                      <a:pt x="198923" y="775568"/>
                      <a:pt x="203607" y="764737"/>
                      <a:pt x="203549" y="750413"/>
                    </a:cubicBezTo>
                    <a:cubicBezTo>
                      <a:pt x="203464" y="654944"/>
                      <a:pt x="203454" y="584210"/>
                      <a:pt x="203445" y="499067"/>
                    </a:cubicBezTo>
                    <a:lnTo>
                      <a:pt x="203435" y="418492"/>
                    </a:lnTo>
                    <a:cubicBezTo>
                      <a:pt x="203435" y="412058"/>
                      <a:pt x="208652" y="406833"/>
                      <a:pt x="215097" y="406833"/>
                    </a:cubicBezTo>
                    <a:lnTo>
                      <a:pt x="239505" y="406833"/>
                    </a:lnTo>
                    <a:cubicBezTo>
                      <a:pt x="245950" y="406833"/>
                      <a:pt x="251167" y="412049"/>
                      <a:pt x="251167" y="418492"/>
                    </a:cubicBezTo>
                    <a:lnTo>
                      <a:pt x="251167" y="429066"/>
                    </a:lnTo>
                    <a:cubicBezTo>
                      <a:pt x="251053" y="548310"/>
                      <a:pt x="250995" y="627991"/>
                      <a:pt x="251015" y="747235"/>
                    </a:cubicBezTo>
                    <a:cubicBezTo>
                      <a:pt x="251015" y="753050"/>
                      <a:pt x="251462" y="757466"/>
                      <a:pt x="252414" y="761130"/>
                    </a:cubicBezTo>
                    <a:cubicBezTo>
                      <a:pt x="256412" y="777062"/>
                      <a:pt x="264942" y="786370"/>
                      <a:pt x="278526" y="789720"/>
                    </a:cubicBezTo>
                    <a:cubicBezTo>
                      <a:pt x="292796" y="793233"/>
                      <a:pt x="304401" y="789026"/>
                      <a:pt x="313863" y="776739"/>
                    </a:cubicBezTo>
                    <a:cubicBezTo>
                      <a:pt x="319413" y="769544"/>
                      <a:pt x="322079" y="760997"/>
                      <a:pt x="322031" y="750623"/>
                    </a:cubicBezTo>
                    <a:cubicBezTo>
                      <a:pt x="321955" y="676853"/>
                      <a:pt x="321964" y="603083"/>
                      <a:pt x="321984" y="529313"/>
                    </a:cubicBezTo>
                    <a:lnTo>
                      <a:pt x="322031" y="183401"/>
                    </a:lnTo>
                    <a:cubicBezTo>
                      <a:pt x="322002" y="178842"/>
                      <a:pt x="321964" y="172590"/>
                      <a:pt x="326629" y="167897"/>
                    </a:cubicBezTo>
                    <a:cubicBezTo>
                      <a:pt x="331142" y="163348"/>
                      <a:pt x="337815" y="162282"/>
                      <a:pt x="345840" y="165585"/>
                    </a:cubicBezTo>
                    <a:cubicBezTo>
                      <a:pt x="349762" y="167193"/>
                      <a:pt x="352504" y="170819"/>
                      <a:pt x="352989" y="175036"/>
                    </a:cubicBezTo>
                    <a:lnTo>
                      <a:pt x="354322" y="186533"/>
                    </a:lnTo>
                    <a:cubicBezTo>
                      <a:pt x="356045" y="201408"/>
                      <a:pt x="357778" y="216360"/>
                      <a:pt x="359282" y="231369"/>
                    </a:cubicBezTo>
                    <a:cubicBezTo>
                      <a:pt x="362823" y="266346"/>
                      <a:pt x="366260" y="301342"/>
                      <a:pt x="369706" y="336328"/>
                    </a:cubicBezTo>
                    <a:lnTo>
                      <a:pt x="375960" y="399781"/>
                    </a:lnTo>
                    <a:cubicBezTo>
                      <a:pt x="376750" y="407595"/>
                      <a:pt x="379435" y="412905"/>
                      <a:pt x="384413" y="416465"/>
                    </a:cubicBezTo>
                    <a:cubicBezTo>
                      <a:pt x="393552" y="423194"/>
                      <a:pt x="403282" y="424393"/>
                      <a:pt x="414619" y="420529"/>
                    </a:cubicBezTo>
                    <a:cubicBezTo>
                      <a:pt x="425243" y="416931"/>
                      <a:pt x="432526" y="407576"/>
                      <a:pt x="431564" y="398753"/>
                    </a:cubicBezTo>
                    <a:lnTo>
                      <a:pt x="428128" y="366108"/>
                    </a:lnTo>
                    <a:cubicBezTo>
                      <a:pt x="424691" y="333492"/>
                      <a:pt x="421245" y="300866"/>
                      <a:pt x="417904" y="268250"/>
                    </a:cubicBezTo>
                    <a:cubicBezTo>
                      <a:pt x="415781" y="247321"/>
                      <a:pt x="413696" y="226401"/>
                      <a:pt x="411611" y="205482"/>
                    </a:cubicBezTo>
                    <a:cubicBezTo>
                      <a:pt x="407860" y="167859"/>
                      <a:pt x="404119" y="130237"/>
                      <a:pt x="400169" y="92662"/>
                    </a:cubicBezTo>
                    <a:cubicBezTo>
                      <a:pt x="395780" y="51280"/>
                      <a:pt x="366260" y="24241"/>
                      <a:pt x="324935" y="23784"/>
                    </a:cubicBezTo>
                    <a:cubicBezTo>
                      <a:pt x="291216" y="23403"/>
                      <a:pt x="257516" y="23318"/>
                      <a:pt x="223807" y="23318"/>
                    </a:cubicBezTo>
                    <a:lnTo>
                      <a:pt x="135265" y="23384"/>
                    </a:lnTo>
                    <a:cubicBezTo>
                      <a:pt x="129677" y="23384"/>
                      <a:pt x="123698" y="23698"/>
                      <a:pt x="116987" y="24346"/>
                    </a:cubicBezTo>
                    <a:cubicBezTo>
                      <a:pt x="85258" y="27543"/>
                      <a:pt x="56518" y="57438"/>
                      <a:pt x="54291" y="89616"/>
                    </a:cubicBezTo>
                    <a:cubicBezTo>
                      <a:pt x="52872" y="110612"/>
                      <a:pt x="50607" y="131769"/>
                      <a:pt x="48417" y="152241"/>
                    </a:cubicBezTo>
                    <a:cubicBezTo>
                      <a:pt x="47503" y="160769"/>
                      <a:pt x="46589" y="169297"/>
                      <a:pt x="45732" y="177824"/>
                    </a:cubicBezTo>
                    <a:lnTo>
                      <a:pt x="35004" y="281698"/>
                    </a:lnTo>
                    <a:cubicBezTo>
                      <a:pt x="33871" y="292595"/>
                      <a:pt x="32786" y="303493"/>
                      <a:pt x="31691" y="314381"/>
                    </a:cubicBezTo>
                    <a:cubicBezTo>
                      <a:pt x="29225" y="338983"/>
                      <a:pt x="26750" y="363586"/>
                      <a:pt x="23913" y="388132"/>
                    </a:cubicBezTo>
                    <a:cubicBezTo>
                      <a:pt x="21771" y="406928"/>
                      <a:pt x="26036" y="413105"/>
                      <a:pt x="35223" y="418473"/>
                    </a:cubicBezTo>
                    <a:cubicBezTo>
                      <a:pt x="46884" y="425345"/>
                      <a:pt x="63782" y="423422"/>
                      <a:pt x="72492" y="414523"/>
                    </a:cubicBezTo>
                    <a:cubicBezTo>
                      <a:pt x="76966" y="409964"/>
                      <a:pt x="79166" y="404073"/>
                      <a:pt x="79032" y="397021"/>
                    </a:cubicBezTo>
                    <a:cubicBezTo>
                      <a:pt x="78785" y="384382"/>
                      <a:pt x="80441" y="371942"/>
                      <a:pt x="82041" y="359912"/>
                    </a:cubicBezTo>
                    <a:cubicBezTo>
                      <a:pt x="82707" y="354897"/>
                      <a:pt x="83392" y="349871"/>
                      <a:pt x="83906" y="344855"/>
                    </a:cubicBezTo>
                    <a:cubicBezTo>
                      <a:pt x="87181" y="313067"/>
                      <a:pt x="90494" y="281269"/>
                      <a:pt x="93807" y="249481"/>
                    </a:cubicBezTo>
                    <a:lnTo>
                      <a:pt x="101394" y="176587"/>
                    </a:lnTo>
                    <a:cubicBezTo>
                      <a:pt x="101680" y="174474"/>
                      <a:pt x="102165" y="173123"/>
                      <a:pt x="102517" y="172142"/>
                    </a:cubicBezTo>
                    <a:cubicBezTo>
                      <a:pt x="104126" y="167241"/>
                      <a:pt x="108953" y="163472"/>
                      <a:pt x="114046" y="163472"/>
                    </a:cubicBezTo>
                    <a:close/>
                  </a:path>
                </a:pathLst>
              </a:custGeom>
              <a:grpFill/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2" name="Freeform 59">
                <a:extLst>
                  <a:ext uri="{FF2B5EF4-FFF2-40B4-BE49-F238E27FC236}">
                    <a16:creationId xmlns:a16="http://schemas.microsoft.com/office/drawing/2014/main" id="{5031621D-ADF7-4CB2-A560-C16E486BF232}"/>
                  </a:ext>
                </a:extLst>
              </p:cNvPr>
              <p:cNvSpPr/>
              <p:nvPr/>
            </p:nvSpPr>
            <p:spPr>
              <a:xfrm>
                <a:off x="18218977" y="102852"/>
                <a:ext cx="229871" cy="222698"/>
              </a:xfrm>
              <a:custGeom>
                <a:avLst/>
                <a:gdLst>
                  <a:gd name="connsiteX0" fmla="*/ 115093 w 229871"/>
                  <a:gd name="connsiteY0" fmla="*/ 222699 h 222698"/>
                  <a:gd name="connsiteX1" fmla="*/ 114836 w 229871"/>
                  <a:gd name="connsiteY1" fmla="*/ 222699 h 222698"/>
                  <a:gd name="connsiteX2" fmla="*/ 0 w 229871"/>
                  <a:gd name="connsiteY2" fmla="*/ 111202 h 222698"/>
                  <a:gd name="connsiteX3" fmla="*/ 114779 w 229871"/>
                  <a:gd name="connsiteY3" fmla="*/ 0 h 222698"/>
                  <a:gd name="connsiteX4" fmla="*/ 229871 w 229871"/>
                  <a:gd name="connsiteY4" fmla="*/ 111078 h 222698"/>
                  <a:gd name="connsiteX5" fmla="*/ 115093 w 229871"/>
                  <a:gd name="connsiteY5" fmla="*/ 222699 h 222698"/>
                  <a:gd name="connsiteX6" fmla="*/ 114940 w 229871"/>
                  <a:gd name="connsiteY6" fmla="*/ 23318 h 222698"/>
                  <a:gd name="connsiteX7" fmla="*/ 23314 w 229871"/>
                  <a:gd name="connsiteY7" fmla="*/ 111183 h 222698"/>
                  <a:gd name="connsiteX8" fmla="*/ 114884 w 229871"/>
                  <a:gd name="connsiteY8" fmla="*/ 199391 h 222698"/>
                  <a:gd name="connsiteX9" fmla="*/ 115093 w 229871"/>
                  <a:gd name="connsiteY9" fmla="*/ 211050 h 222698"/>
                  <a:gd name="connsiteX10" fmla="*/ 115093 w 229871"/>
                  <a:gd name="connsiteY10" fmla="*/ 199391 h 222698"/>
                  <a:gd name="connsiteX11" fmla="*/ 206539 w 229871"/>
                  <a:gd name="connsiteY11" fmla="*/ 111078 h 222698"/>
                  <a:gd name="connsiteX12" fmla="*/ 114940 w 229871"/>
                  <a:gd name="connsiteY12" fmla="*/ 23318 h 22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9871" h="222698">
                    <a:moveTo>
                      <a:pt x="115093" y="222699"/>
                    </a:moveTo>
                    <a:cubicBezTo>
                      <a:pt x="115083" y="222699"/>
                      <a:pt x="114845" y="222699"/>
                      <a:pt x="114836" y="222699"/>
                    </a:cubicBezTo>
                    <a:cubicBezTo>
                      <a:pt x="51606" y="222575"/>
                      <a:pt x="86" y="172561"/>
                      <a:pt x="0" y="111202"/>
                    </a:cubicBezTo>
                    <a:cubicBezTo>
                      <a:pt x="-19" y="48929"/>
                      <a:pt x="50397" y="86"/>
                      <a:pt x="114779" y="0"/>
                    </a:cubicBezTo>
                    <a:cubicBezTo>
                      <a:pt x="178323" y="0"/>
                      <a:pt x="229871" y="49833"/>
                      <a:pt x="229871" y="111078"/>
                    </a:cubicBezTo>
                    <a:cubicBezTo>
                      <a:pt x="229814" y="172637"/>
                      <a:pt x="178332" y="222699"/>
                      <a:pt x="115093" y="222699"/>
                    </a:cubicBezTo>
                    <a:close/>
                    <a:moveTo>
                      <a:pt x="114940" y="23318"/>
                    </a:moveTo>
                    <a:cubicBezTo>
                      <a:pt x="63487" y="23384"/>
                      <a:pt x="23295" y="61978"/>
                      <a:pt x="23314" y="111183"/>
                    </a:cubicBezTo>
                    <a:cubicBezTo>
                      <a:pt x="23390" y="159722"/>
                      <a:pt x="64467" y="199296"/>
                      <a:pt x="114884" y="199391"/>
                    </a:cubicBezTo>
                    <a:lnTo>
                      <a:pt x="115093" y="211050"/>
                    </a:lnTo>
                    <a:lnTo>
                      <a:pt x="115093" y="199391"/>
                    </a:lnTo>
                    <a:cubicBezTo>
                      <a:pt x="165481" y="199391"/>
                      <a:pt x="206520" y="159779"/>
                      <a:pt x="206539" y="111078"/>
                    </a:cubicBezTo>
                    <a:cubicBezTo>
                      <a:pt x="206548" y="62692"/>
                      <a:pt x="165452" y="23318"/>
                      <a:pt x="114940" y="23318"/>
                    </a:cubicBezTo>
                    <a:close/>
                  </a:path>
                </a:pathLst>
              </a:custGeom>
              <a:grpFill/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7" name="Freeform 54">
              <a:extLst>
                <a:ext uri="{FF2B5EF4-FFF2-40B4-BE49-F238E27FC236}">
                  <a16:creationId xmlns:a16="http://schemas.microsoft.com/office/drawing/2014/main" id="{C94189D8-2633-420F-AB9D-4F5E226F303F}"/>
                </a:ext>
              </a:extLst>
            </p:cNvPr>
            <p:cNvSpPr/>
            <p:nvPr/>
          </p:nvSpPr>
          <p:spPr>
            <a:xfrm>
              <a:off x="17868187" y="142530"/>
              <a:ext cx="197114" cy="197144"/>
            </a:xfrm>
            <a:custGeom>
              <a:avLst/>
              <a:gdLst>
                <a:gd name="connsiteX0" fmla="*/ 98301 w 197114"/>
                <a:gd name="connsiteY0" fmla="*/ 197145 h 197144"/>
                <a:gd name="connsiteX1" fmla="*/ 98301 w 197114"/>
                <a:gd name="connsiteY1" fmla="*/ 197145 h 197144"/>
                <a:gd name="connsiteX2" fmla="*/ 98091 w 197114"/>
                <a:gd name="connsiteY2" fmla="*/ 197145 h 197144"/>
                <a:gd name="connsiteX3" fmla="*/ 0 w 197114"/>
                <a:gd name="connsiteY3" fmla="*/ 99058 h 197144"/>
                <a:gd name="connsiteX4" fmla="*/ 28950 w 197114"/>
                <a:gd name="connsiteY4" fmla="*/ 28885 h 197144"/>
                <a:gd name="connsiteX5" fmla="*/ 98015 w 197114"/>
                <a:gd name="connsiteY5" fmla="*/ 0 h 197144"/>
                <a:gd name="connsiteX6" fmla="*/ 197115 w 197114"/>
                <a:gd name="connsiteY6" fmla="*/ 98182 h 197144"/>
                <a:gd name="connsiteX7" fmla="*/ 167680 w 197114"/>
                <a:gd name="connsiteY7" fmla="*/ 167498 h 197144"/>
                <a:gd name="connsiteX8" fmla="*/ 98301 w 197114"/>
                <a:gd name="connsiteY8" fmla="*/ 197145 h 197144"/>
                <a:gd name="connsiteX9" fmla="*/ 98129 w 197114"/>
                <a:gd name="connsiteY9" fmla="*/ 23318 h 197144"/>
                <a:gd name="connsiteX10" fmla="*/ 45476 w 197114"/>
                <a:gd name="connsiteY10" fmla="*/ 45341 h 197144"/>
                <a:gd name="connsiteX11" fmla="*/ 23324 w 197114"/>
                <a:gd name="connsiteY11" fmla="*/ 99010 h 197144"/>
                <a:gd name="connsiteX12" fmla="*/ 98148 w 197114"/>
                <a:gd name="connsiteY12" fmla="*/ 173836 h 197144"/>
                <a:gd name="connsiteX13" fmla="*/ 98301 w 197114"/>
                <a:gd name="connsiteY13" fmla="*/ 185495 h 197144"/>
                <a:gd name="connsiteX14" fmla="*/ 98301 w 197114"/>
                <a:gd name="connsiteY14" fmla="*/ 173836 h 197144"/>
                <a:gd name="connsiteX15" fmla="*/ 98301 w 197114"/>
                <a:gd name="connsiteY15" fmla="*/ 173836 h 197144"/>
                <a:gd name="connsiteX16" fmla="*/ 151182 w 197114"/>
                <a:gd name="connsiteY16" fmla="*/ 151042 h 197144"/>
                <a:gd name="connsiteX17" fmla="*/ 173811 w 197114"/>
                <a:gd name="connsiteY17" fmla="*/ 98249 h 197144"/>
                <a:gd name="connsiteX18" fmla="*/ 98129 w 197114"/>
                <a:gd name="connsiteY18" fmla="*/ 23318 h 19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7114" h="197144">
                  <a:moveTo>
                    <a:pt x="98301" y="197145"/>
                  </a:moveTo>
                  <a:cubicBezTo>
                    <a:pt x="98301" y="197145"/>
                    <a:pt x="98301" y="197145"/>
                    <a:pt x="98301" y="197145"/>
                  </a:cubicBezTo>
                  <a:lnTo>
                    <a:pt x="98091" y="197145"/>
                  </a:lnTo>
                  <a:cubicBezTo>
                    <a:pt x="45961" y="197040"/>
                    <a:pt x="124" y="151204"/>
                    <a:pt x="0" y="99058"/>
                  </a:cubicBezTo>
                  <a:cubicBezTo>
                    <a:pt x="-66" y="72599"/>
                    <a:pt x="10215" y="47682"/>
                    <a:pt x="28950" y="28885"/>
                  </a:cubicBezTo>
                  <a:cubicBezTo>
                    <a:pt x="47484" y="10288"/>
                    <a:pt x="72017" y="28"/>
                    <a:pt x="98015" y="0"/>
                  </a:cubicBezTo>
                  <a:cubicBezTo>
                    <a:pt x="152553" y="0"/>
                    <a:pt x="196972" y="44047"/>
                    <a:pt x="197115" y="98182"/>
                  </a:cubicBezTo>
                  <a:cubicBezTo>
                    <a:pt x="197172" y="123422"/>
                    <a:pt x="186443" y="148682"/>
                    <a:pt x="167680" y="167498"/>
                  </a:cubicBezTo>
                  <a:cubicBezTo>
                    <a:pt x="148888" y="186333"/>
                    <a:pt x="123604" y="197145"/>
                    <a:pt x="98301" y="197145"/>
                  </a:cubicBezTo>
                  <a:close/>
                  <a:moveTo>
                    <a:pt x="98129" y="23318"/>
                  </a:moveTo>
                  <a:cubicBezTo>
                    <a:pt x="78281" y="23337"/>
                    <a:pt x="59613" y="31160"/>
                    <a:pt x="45476" y="45341"/>
                  </a:cubicBezTo>
                  <a:cubicBezTo>
                    <a:pt x="31139" y="59722"/>
                    <a:pt x="23276" y="78776"/>
                    <a:pt x="23324" y="99010"/>
                  </a:cubicBezTo>
                  <a:cubicBezTo>
                    <a:pt x="23419" y="138793"/>
                    <a:pt x="58385" y="173760"/>
                    <a:pt x="98148" y="173836"/>
                  </a:cubicBezTo>
                  <a:lnTo>
                    <a:pt x="98301" y="185495"/>
                  </a:lnTo>
                  <a:lnTo>
                    <a:pt x="98301" y="173836"/>
                  </a:lnTo>
                  <a:cubicBezTo>
                    <a:pt x="98301" y="173836"/>
                    <a:pt x="98301" y="173836"/>
                    <a:pt x="98301" y="173836"/>
                  </a:cubicBezTo>
                  <a:cubicBezTo>
                    <a:pt x="117454" y="173836"/>
                    <a:pt x="136722" y="165528"/>
                    <a:pt x="151182" y="151042"/>
                  </a:cubicBezTo>
                  <a:cubicBezTo>
                    <a:pt x="165614" y="136575"/>
                    <a:pt x="173858" y="117341"/>
                    <a:pt x="173811" y="98249"/>
                  </a:cubicBezTo>
                  <a:cubicBezTo>
                    <a:pt x="173696" y="57628"/>
                    <a:pt x="139045" y="23318"/>
                    <a:pt x="98129" y="23318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8" name="Graphic 118">
              <a:extLst>
                <a:ext uri="{FF2B5EF4-FFF2-40B4-BE49-F238E27FC236}">
                  <a16:creationId xmlns:a16="http://schemas.microsoft.com/office/drawing/2014/main" id="{61D409CC-656E-4356-9FE5-8E2CD82CA58D}"/>
                </a:ext>
              </a:extLst>
            </p:cNvPr>
            <p:cNvGrpSpPr/>
            <p:nvPr/>
          </p:nvGrpSpPr>
          <p:grpSpPr>
            <a:xfrm>
              <a:off x="17447647" y="-176980"/>
              <a:ext cx="2261872" cy="1365755"/>
              <a:chOff x="17447647" y="-176980"/>
              <a:chExt cx="2261872" cy="1365755"/>
            </a:xfrm>
            <a:grpFill/>
          </p:grpSpPr>
          <p:sp>
            <p:nvSpPr>
              <p:cNvPr id="119" name="Freeform 56">
                <a:extLst>
                  <a:ext uri="{FF2B5EF4-FFF2-40B4-BE49-F238E27FC236}">
                    <a16:creationId xmlns:a16="http://schemas.microsoft.com/office/drawing/2014/main" id="{DA4E1204-0A19-4EFD-9BC9-C70D1A2B6337}"/>
                  </a:ext>
                </a:extLst>
              </p:cNvPr>
              <p:cNvSpPr/>
              <p:nvPr/>
            </p:nvSpPr>
            <p:spPr>
              <a:xfrm>
                <a:off x="17447647" y="-124258"/>
                <a:ext cx="2175265" cy="1313032"/>
              </a:xfrm>
              <a:custGeom>
                <a:avLst/>
                <a:gdLst>
                  <a:gd name="connsiteX0" fmla="*/ 1174089 w 2175265"/>
                  <a:gd name="connsiteY0" fmla="*/ 1313033 h 1313032"/>
                  <a:gd name="connsiteX1" fmla="*/ 14279 w 2175265"/>
                  <a:gd name="connsiteY1" fmla="*/ 1313033 h 1313032"/>
                  <a:gd name="connsiteX2" fmla="*/ 0 w 2175265"/>
                  <a:gd name="connsiteY2" fmla="*/ 1298757 h 1313032"/>
                  <a:gd name="connsiteX3" fmla="*/ 14279 w 2175265"/>
                  <a:gd name="connsiteY3" fmla="*/ 1284481 h 1313032"/>
                  <a:gd name="connsiteX4" fmla="*/ 1145530 w 2175265"/>
                  <a:gd name="connsiteY4" fmla="*/ 1284481 h 1313032"/>
                  <a:gd name="connsiteX5" fmla="*/ 1145530 w 2175265"/>
                  <a:gd name="connsiteY5" fmla="*/ 780055 h 1313032"/>
                  <a:gd name="connsiteX6" fmla="*/ 1669111 w 2175265"/>
                  <a:gd name="connsiteY6" fmla="*/ 780055 h 1313032"/>
                  <a:gd name="connsiteX7" fmla="*/ 1669111 w 2175265"/>
                  <a:gd name="connsiteY7" fmla="*/ 329918 h 1313032"/>
                  <a:gd name="connsiteX8" fmla="*/ 2152977 w 2175265"/>
                  <a:gd name="connsiteY8" fmla="*/ 2450 h 1313032"/>
                  <a:gd name="connsiteX9" fmla="*/ 2172806 w 2175265"/>
                  <a:gd name="connsiteY9" fmla="*/ 6267 h 1313032"/>
                  <a:gd name="connsiteX10" fmla="*/ 2168989 w 2175265"/>
                  <a:gd name="connsiteY10" fmla="*/ 26092 h 1313032"/>
                  <a:gd name="connsiteX11" fmla="*/ 1697670 w 2175265"/>
                  <a:gd name="connsiteY11" fmla="*/ 345069 h 1313032"/>
                  <a:gd name="connsiteX12" fmla="*/ 1697670 w 2175265"/>
                  <a:gd name="connsiteY12" fmla="*/ 808608 h 1313032"/>
                  <a:gd name="connsiteX13" fmla="*/ 1174089 w 2175265"/>
                  <a:gd name="connsiteY13" fmla="*/ 808608 h 1313032"/>
                  <a:gd name="connsiteX14" fmla="*/ 1174089 w 2175265"/>
                  <a:gd name="connsiteY14" fmla="*/ 1313033 h 1313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75265" h="1313032">
                    <a:moveTo>
                      <a:pt x="1174089" y="1313033"/>
                    </a:moveTo>
                    <a:lnTo>
                      <a:pt x="14279" y="1313033"/>
                    </a:lnTo>
                    <a:cubicBezTo>
                      <a:pt x="6388" y="1313033"/>
                      <a:pt x="0" y="1306647"/>
                      <a:pt x="0" y="1298757"/>
                    </a:cubicBezTo>
                    <a:cubicBezTo>
                      <a:pt x="0" y="1290867"/>
                      <a:pt x="6388" y="1284481"/>
                      <a:pt x="14279" y="1284481"/>
                    </a:cubicBezTo>
                    <a:lnTo>
                      <a:pt x="1145530" y="1284481"/>
                    </a:lnTo>
                    <a:lnTo>
                      <a:pt x="1145530" y="780055"/>
                    </a:lnTo>
                    <a:lnTo>
                      <a:pt x="1669111" y="780055"/>
                    </a:lnTo>
                    <a:lnTo>
                      <a:pt x="1669111" y="329918"/>
                    </a:lnTo>
                    <a:lnTo>
                      <a:pt x="2152977" y="2450"/>
                    </a:lnTo>
                    <a:cubicBezTo>
                      <a:pt x="2159498" y="-1956"/>
                      <a:pt x="2168380" y="-262"/>
                      <a:pt x="2172806" y="6267"/>
                    </a:cubicBezTo>
                    <a:cubicBezTo>
                      <a:pt x="2177233" y="12796"/>
                      <a:pt x="2175519" y="21676"/>
                      <a:pt x="2168989" y="26092"/>
                    </a:cubicBezTo>
                    <a:lnTo>
                      <a:pt x="1697670" y="345069"/>
                    </a:lnTo>
                    <a:lnTo>
                      <a:pt x="1697670" y="808608"/>
                    </a:lnTo>
                    <a:lnTo>
                      <a:pt x="1174089" y="808608"/>
                    </a:lnTo>
                    <a:lnTo>
                      <a:pt x="1174089" y="1313033"/>
                    </a:lnTo>
                    <a:close/>
                  </a:path>
                </a:pathLst>
              </a:custGeom>
              <a:grpFill/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0" name="Freeform 57">
                <a:extLst>
                  <a:ext uri="{FF2B5EF4-FFF2-40B4-BE49-F238E27FC236}">
                    <a16:creationId xmlns:a16="http://schemas.microsoft.com/office/drawing/2014/main" id="{2C4E4CEF-76FE-40BF-B50B-958DC6015A64}"/>
                  </a:ext>
                </a:extLst>
              </p:cNvPr>
              <p:cNvSpPr/>
              <p:nvPr/>
            </p:nvSpPr>
            <p:spPr>
              <a:xfrm>
                <a:off x="19516879" y="-176980"/>
                <a:ext cx="192639" cy="164604"/>
              </a:xfrm>
              <a:custGeom>
                <a:avLst/>
                <a:gdLst>
                  <a:gd name="connsiteX0" fmla="*/ 85582 w 192639"/>
                  <a:gd name="connsiteY0" fmla="*/ 164605 h 164604"/>
                  <a:gd name="connsiteX1" fmla="*/ 69655 w 192639"/>
                  <a:gd name="connsiteY1" fmla="*/ 83240 h 164604"/>
                  <a:gd name="connsiteX2" fmla="*/ 0 w 192639"/>
                  <a:gd name="connsiteY2" fmla="*/ 38213 h 164604"/>
                  <a:gd name="connsiteX3" fmla="*/ 192640 w 192639"/>
                  <a:gd name="connsiteY3" fmla="*/ 0 h 164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9" h="164604">
                    <a:moveTo>
                      <a:pt x="85582" y="164605"/>
                    </a:moveTo>
                    <a:lnTo>
                      <a:pt x="69655" y="83240"/>
                    </a:lnTo>
                    <a:lnTo>
                      <a:pt x="0" y="38213"/>
                    </a:lnTo>
                    <a:lnTo>
                      <a:pt x="192640" y="0"/>
                    </a:lnTo>
                    <a:close/>
                  </a:path>
                </a:pathLst>
              </a:custGeom>
              <a:grpFill/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125" name="גרפיקה 124" descr="חיבורים קו מיתאר">
            <a:extLst>
              <a:ext uri="{FF2B5EF4-FFF2-40B4-BE49-F238E27FC236}">
                <a16:creationId xmlns:a16="http://schemas.microsoft.com/office/drawing/2014/main" id="{5438D571-41AA-4E0E-8216-FE68B76F40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70699" y="1316258"/>
            <a:ext cx="714815" cy="71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3325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0"/>
          <p:cNvSpPr/>
          <p:nvPr/>
        </p:nvSpPr>
        <p:spPr>
          <a:xfrm>
            <a:off x="1355404" y="1469022"/>
            <a:ext cx="6582491" cy="2199437"/>
          </a:xfrm>
          <a:prstGeom prst="rect">
            <a:avLst/>
          </a:prstGeom>
          <a:noFill/>
          <a:ln w="19050" cap="flat" cmpd="sng">
            <a:solidFill>
              <a:srgbClr val="1EB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marR="0" lvl="0" indent="0" algn="l" defTabSz="9144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BB28EA7C-273C-4BE0-8BDA-2B3554F7E7D7}"/>
              </a:ext>
            </a:extLst>
          </p:cNvPr>
          <p:cNvSpPr txBox="1"/>
          <p:nvPr/>
        </p:nvSpPr>
        <p:spPr>
          <a:xfrm>
            <a:off x="1438180" y="2211368"/>
            <a:ext cx="6400797" cy="1015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91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6001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  <a:sym typeface="Open Sans"/>
              </a:rPr>
              <a:t>תוכנית</a:t>
            </a:r>
            <a:r>
              <a:rPr kumimoji="0" lang="he-IL" sz="6001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  <a:sym typeface="Open Sans"/>
              </a:rPr>
              <a:t> עבודה</a:t>
            </a:r>
            <a:endParaRPr kumimoji="0" lang="he-IL" sz="4501" b="0" i="0" u="none" strike="noStrike" kern="1200" cap="none" spc="0" normalizeH="0" baseline="0" noProof="0" dirty="0">
              <a:ln>
                <a:noFill/>
              </a:ln>
              <a:solidFill>
                <a:srgbClr val="2A2828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69576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תמונה 93">
            <a:extLst>
              <a:ext uri="{FF2B5EF4-FFF2-40B4-BE49-F238E27FC236}">
                <a16:creationId xmlns:a16="http://schemas.microsoft.com/office/drawing/2014/main" id="{C106564F-E6C0-4F5B-A4C7-6CF5581F48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6" t="27173" r="23409" b="40518"/>
          <a:stretch/>
        </p:blipFill>
        <p:spPr>
          <a:xfrm>
            <a:off x="62357" y="4702684"/>
            <a:ext cx="1233268" cy="413872"/>
          </a:xfrm>
          <a:prstGeom prst="rect">
            <a:avLst/>
          </a:prstGeom>
        </p:spPr>
      </p:pic>
      <p:sp>
        <p:nvSpPr>
          <p:cNvPr id="26" name="כותרת 1">
            <a:extLst>
              <a:ext uri="{FF2B5EF4-FFF2-40B4-BE49-F238E27FC236}">
                <a16:creationId xmlns:a16="http://schemas.microsoft.com/office/drawing/2014/main" id="{6DC0D125-BBFE-4FB6-9D09-83DDDFB4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223" y="25442"/>
            <a:ext cx="7410004" cy="81398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he-IL" sz="2400" b="1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שיח משותף ואיך ממשיכים מכאן</a:t>
            </a:r>
            <a:endParaRPr lang="en-US" sz="2400" b="1" dirty="0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45" name="מלבן 44">
            <a:extLst>
              <a:ext uri="{FF2B5EF4-FFF2-40B4-BE49-F238E27FC236}">
                <a16:creationId xmlns:a16="http://schemas.microsoft.com/office/drawing/2014/main" id="{26D2412D-1FBF-4595-9E19-E93B0A00DC11}"/>
              </a:ext>
            </a:extLst>
          </p:cNvPr>
          <p:cNvSpPr/>
          <p:nvPr/>
        </p:nvSpPr>
        <p:spPr>
          <a:xfrm>
            <a:off x="2736982" y="1668588"/>
            <a:ext cx="4108066" cy="169505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91" rtl="1">
              <a:defRPr/>
            </a:pPr>
            <a:endParaRPr lang="he-IL" sz="135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6" name="מלבן 45">
            <a:extLst>
              <a:ext uri="{FF2B5EF4-FFF2-40B4-BE49-F238E27FC236}">
                <a16:creationId xmlns:a16="http://schemas.microsoft.com/office/drawing/2014/main" id="{1E2639AA-DEB8-4002-BD1A-7F60562F818D}"/>
              </a:ext>
            </a:extLst>
          </p:cNvPr>
          <p:cNvSpPr/>
          <p:nvPr/>
        </p:nvSpPr>
        <p:spPr>
          <a:xfrm>
            <a:off x="2547114" y="988037"/>
            <a:ext cx="448259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91" rtl="1">
              <a:defRPr/>
            </a:pPr>
            <a:r>
              <a:rPr lang="he-IL" b="1" dirty="0">
                <a:solidFill>
                  <a:srgbClr val="14335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מה קורה מחר</a:t>
            </a:r>
          </a:p>
          <a:p>
            <a:pPr marL="285750" indent="-285750" algn="r" rtl="1"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he-IL" sz="1200" b="1" dirty="0">
                <a:solidFill>
                  <a:srgbClr val="18365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מיפוי חסמים מול הזדמנויות</a:t>
            </a:r>
          </a:p>
          <a:p>
            <a:pPr marL="285750" indent="-285750" algn="r" rtl="1"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he-IL" sz="1200" b="1" dirty="0">
                <a:solidFill>
                  <a:srgbClr val="18365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מיפוי ארגוני תעסוקה - העמקת ההכרות בין הארגונים ומרכולתם</a:t>
            </a:r>
          </a:p>
        </p:txBody>
      </p:sp>
      <p:sp>
        <p:nvSpPr>
          <p:cNvPr id="47" name="Rectangle 14">
            <a:extLst>
              <a:ext uri="{FF2B5EF4-FFF2-40B4-BE49-F238E27FC236}">
                <a16:creationId xmlns:a16="http://schemas.microsoft.com/office/drawing/2014/main" id="{14D59DF5-EB76-4774-BF18-CB05F5094F81}"/>
              </a:ext>
            </a:extLst>
          </p:cNvPr>
          <p:cNvSpPr/>
          <p:nvPr/>
        </p:nvSpPr>
        <p:spPr>
          <a:xfrm>
            <a:off x="1454650" y="3365500"/>
            <a:ext cx="6673421" cy="1193716"/>
          </a:xfrm>
          <a:custGeom>
            <a:avLst/>
            <a:gdLst>
              <a:gd name="connsiteX0" fmla="*/ 0 w 12192000"/>
              <a:gd name="connsiteY0" fmla="*/ 0 h 2323634"/>
              <a:gd name="connsiteX1" fmla="*/ 12192000 w 12192000"/>
              <a:gd name="connsiteY1" fmla="*/ 0 h 2323634"/>
              <a:gd name="connsiteX2" fmla="*/ 12192000 w 12192000"/>
              <a:gd name="connsiteY2" fmla="*/ 2323634 h 2323634"/>
              <a:gd name="connsiteX3" fmla="*/ 0 w 12192000"/>
              <a:gd name="connsiteY3" fmla="*/ 2323634 h 2323634"/>
              <a:gd name="connsiteX4" fmla="*/ 0 w 12192000"/>
              <a:gd name="connsiteY4" fmla="*/ 0 h 2323634"/>
              <a:gd name="connsiteX0" fmla="*/ 0 w 12192000"/>
              <a:gd name="connsiteY0" fmla="*/ 4277 h 2327911"/>
              <a:gd name="connsiteX1" fmla="*/ 2749550 w 12192000"/>
              <a:gd name="connsiteY1" fmla="*/ 0 h 2327911"/>
              <a:gd name="connsiteX2" fmla="*/ 12192000 w 12192000"/>
              <a:gd name="connsiteY2" fmla="*/ 4277 h 2327911"/>
              <a:gd name="connsiteX3" fmla="*/ 12192000 w 12192000"/>
              <a:gd name="connsiteY3" fmla="*/ 2327911 h 2327911"/>
              <a:gd name="connsiteX4" fmla="*/ 0 w 12192000"/>
              <a:gd name="connsiteY4" fmla="*/ 2327911 h 2327911"/>
              <a:gd name="connsiteX5" fmla="*/ 0 w 12192000"/>
              <a:gd name="connsiteY5" fmla="*/ 4277 h 2327911"/>
              <a:gd name="connsiteX0" fmla="*/ 0 w 12192000"/>
              <a:gd name="connsiteY0" fmla="*/ 2327911 h 2327911"/>
              <a:gd name="connsiteX1" fmla="*/ 2749550 w 12192000"/>
              <a:gd name="connsiteY1" fmla="*/ 0 h 2327911"/>
              <a:gd name="connsiteX2" fmla="*/ 12192000 w 12192000"/>
              <a:gd name="connsiteY2" fmla="*/ 4277 h 2327911"/>
              <a:gd name="connsiteX3" fmla="*/ 12192000 w 12192000"/>
              <a:gd name="connsiteY3" fmla="*/ 2327911 h 2327911"/>
              <a:gd name="connsiteX4" fmla="*/ 0 w 12192000"/>
              <a:gd name="connsiteY4" fmla="*/ 2327911 h 2327911"/>
              <a:gd name="connsiteX0" fmla="*/ 0 w 12192000"/>
              <a:gd name="connsiteY0" fmla="*/ 2327911 h 2327911"/>
              <a:gd name="connsiteX1" fmla="*/ 2749550 w 12192000"/>
              <a:gd name="connsiteY1" fmla="*/ 0 h 2327911"/>
              <a:gd name="connsiteX2" fmla="*/ 9309100 w 12192000"/>
              <a:gd name="connsiteY2" fmla="*/ 6351 h 2327911"/>
              <a:gd name="connsiteX3" fmla="*/ 12192000 w 12192000"/>
              <a:gd name="connsiteY3" fmla="*/ 4277 h 2327911"/>
              <a:gd name="connsiteX4" fmla="*/ 12192000 w 12192000"/>
              <a:gd name="connsiteY4" fmla="*/ 2327911 h 2327911"/>
              <a:gd name="connsiteX5" fmla="*/ 0 w 12192000"/>
              <a:gd name="connsiteY5" fmla="*/ 2327911 h 2327911"/>
              <a:gd name="connsiteX0" fmla="*/ 0 w 12192000"/>
              <a:gd name="connsiteY0" fmla="*/ 2327911 h 2327911"/>
              <a:gd name="connsiteX1" fmla="*/ 2749550 w 12192000"/>
              <a:gd name="connsiteY1" fmla="*/ 0 h 2327911"/>
              <a:gd name="connsiteX2" fmla="*/ 9309100 w 12192000"/>
              <a:gd name="connsiteY2" fmla="*/ 6351 h 2327911"/>
              <a:gd name="connsiteX3" fmla="*/ 12192000 w 12192000"/>
              <a:gd name="connsiteY3" fmla="*/ 2327911 h 2327911"/>
              <a:gd name="connsiteX4" fmla="*/ 0 w 12192000"/>
              <a:gd name="connsiteY4" fmla="*/ 2327911 h 232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327911">
                <a:moveTo>
                  <a:pt x="0" y="2327911"/>
                </a:moveTo>
                <a:lnTo>
                  <a:pt x="2749550" y="0"/>
                </a:lnTo>
                <a:lnTo>
                  <a:pt x="9309100" y="6351"/>
                </a:lnTo>
                <a:lnTo>
                  <a:pt x="12192000" y="2327911"/>
                </a:lnTo>
                <a:lnTo>
                  <a:pt x="0" y="2327911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2" tIns="34296" rIns="68592" bIns="34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91" rtl="1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Freeform: Shape 19">
            <a:extLst>
              <a:ext uri="{FF2B5EF4-FFF2-40B4-BE49-F238E27FC236}">
                <a16:creationId xmlns:a16="http://schemas.microsoft.com/office/drawing/2014/main" id="{7CC4BAFD-59C3-48AE-AF11-956360AA7C55}"/>
              </a:ext>
            </a:extLst>
          </p:cNvPr>
          <p:cNvSpPr/>
          <p:nvPr/>
        </p:nvSpPr>
        <p:spPr>
          <a:xfrm>
            <a:off x="1454651" y="2782169"/>
            <a:ext cx="1942939" cy="2362572"/>
          </a:xfrm>
          <a:custGeom>
            <a:avLst/>
            <a:gdLst>
              <a:gd name="connsiteX0" fmla="*/ 2343150 w 3549650"/>
              <a:gd name="connsiteY0" fmla="*/ 0 h 4607342"/>
              <a:gd name="connsiteX1" fmla="*/ 3549650 w 3549650"/>
              <a:gd name="connsiteY1" fmla="*/ 0 h 4607342"/>
              <a:gd name="connsiteX2" fmla="*/ 3549650 w 3549650"/>
              <a:gd name="connsiteY2" fmla="*/ 1141854 h 4607342"/>
              <a:gd name="connsiteX3" fmla="*/ 3129134 w 3549650"/>
              <a:gd name="connsiteY3" fmla="*/ 1141854 h 4607342"/>
              <a:gd name="connsiteX4" fmla="*/ 1211092 w 3549650"/>
              <a:gd name="connsiteY4" fmla="*/ 3465488 h 4607342"/>
              <a:gd name="connsiteX5" fmla="*/ 1801944 w 3549650"/>
              <a:gd name="connsiteY5" fmla="*/ 3465488 h 4607342"/>
              <a:gd name="connsiteX6" fmla="*/ 1801944 w 3549650"/>
              <a:gd name="connsiteY6" fmla="*/ 4607342 h 4607342"/>
              <a:gd name="connsiteX7" fmla="*/ 0 w 3549650"/>
              <a:gd name="connsiteY7" fmla="*/ 4607342 h 4607342"/>
              <a:gd name="connsiteX8" fmla="*/ 0 w 3549650"/>
              <a:gd name="connsiteY8" fmla="*/ 3465488 h 4607342"/>
              <a:gd name="connsiteX9" fmla="*/ 855388 w 3549650"/>
              <a:gd name="connsiteY9" fmla="*/ 3465488 h 4607342"/>
              <a:gd name="connsiteX10" fmla="*/ 2773430 w 3549650"/>
              <a:gd name="connsiteY10" fmla="*/ 1141854 h 4607342"/>
              <a:gd name="connsiteX11" fmla="*/ 2343150 w 3549650"/>
              <a:gd name="connsiteY11" fmla="*/ 1141854 h 4607342"/>
              <a:gd name="connsiteX0" fmla="*/ 2343150 w 3549650"/>
              <a:gd name="connsiteY0" fmla="*/ 0 h 4607342"/>
              <a:gd name="connsiteX1" fmla="*/ 3549650 w 3549650"/>
              <a:gd name="connsiteY1" fmla="*/ 0 h 4607342"/>
              <a:gd name="connsiteX2" fmla="*/ 3549650 w 3549650"/>
              <a:gd name="connsiteY2" fmla="*/ 1141854 h 4607342"/>
              <a:gd name="connsiteX3" fmla="*/ 3129134 w 3549650"/>
              <a:gd name="connsiteY3" fmla="*/ 1141854 h 4607342"/>
              <a:gd name="connsiteX4" fmla="*/ 1211092 w 3549650"/>
              <a:gd name="connsiteY4" fmla="*/ 3465488 h 4607342"/>
              <a:gd name="connsiteX5" fmla="*/ 1801944 w 3549650"/>
              <a:gd name="connsiteY5" fmla="*/ 3465488 h 4607342"/>
              <a:gd name="connsiteX6" fmla="*/ 1801944 w 3549650"/>
              <a:gd name="connsiteY6" fmla="*/ 4607342 h 4607342"/>
              <a:gd name="connsiteX7" fmla="*/ 0 w 3549650"/>
              <a:gd name="connsiteY7" fmla="*/ 4607342 h 4607342"/>
              <a:gd name="connsiteX8" fmla="*/ 0 w 3549650"/>
              <a:gd name="connsiteY8" fmla="*/ 3465488 h 4607342"/>
              <a:gd name="connsiteX9" fmla="*/ 855388 w 3549650"/>
              <a:gd name="connsiteY9" fmla="*/ 3465488 h 4607342"/>
              <a:gd name="connsiteX10" fmla="*/ 2343150 w 3549650"/>
              <a:gd name="connsiteY10" fmla="*/ 1141854 h 4607342"/>
              <a:gd name="connsiteX11" fmla="*/ 2343150 w 3549650"/>
              <a:gd name="connsiteY11" fmla="*/ 0 h 4607342"/>
              <a:gd name="connsiteX0" fmla="*/ 2343150 w 3549650"/>
              <a:gd name="connsiteY0" fmla="*/ 0 h 4607342"/>
              <a:gd name="connsiteX1" fmla="*/ 3549650 w 3549650"/>
              <a:gd name="connsiteY1" fmla="*/ 0 h 4607342"/>
              <a:gd name="connsiteX2" fmla="*/ 3549650 w 3549650"/>
              <a:gd name="connsiteY2" fmla="*/ 1141854 h 4607342"/>
              <a:gd name="connsiteX3" fmla="*/ 1211092 w 3549650"/>
              <a:gd name="connsiteY3" fmla="*/ 3465488 h 4607342"/>
              <a:gd name="connsiteX4" fmla="*/ 1801944 w 3549650"/>
              <a:gd name="connsiteY4" fmla="*/ 3465488 h 4607342"/>
              <a:gd name="connsiteX5" fmla="*/ 1801944 w 3549650"/>
              <a:gd name="connsiteY5" fmla="*/ 4607342 h 4607342"/>
              <a:gd name="connsiteX6" fmla="*/ 0 w 3549650"/>
              <a:gd name="connsiteY6" fmla="*/ 4607342 h 4607342"/>
              <a:gd name="connsiteX7" fmla="*/ 0 w 3549650"/>
              <a:gd name="connsiteY7" fmla="*/ 3465488 h 4607342"/>
              <a:gd name="connsiteX8" fmla="*/ 855388 w 3549650"/>
              <a:gd name="connsiteY8" fmla="*/ 3465488 h 4607342"/>
              <a:gd name="connsiteX9" fmla="*/ 2343150 w 3549650"/>
              <a:gd name="connsiteY9" fmla="*/ 1141854 h 4607342"/>
              <a:gd name="connsiteX10" fmla="*/ 2343150 w 3549650"/>
              <a:gd name="connsiteY10" fmla="*/ 0 h 4607342"/>
              <a:gd name="connsiteX0" fmla="*/ 2343150 w 3549650"/>
              <a:gd name="connsiteY0" fmla="*/ 0 h 4607342"/>
              <a:gd name="connsiteX1" fmla="*/ 3549650 w 3549650"/>
              <a:gd name="connsiteY1" fmla="*/ 0 h 4607342"/>
              <a:gd name="connsiteX2" fmla="*/ 3549650 w 3549650"/>
              <a:gd name="connsiteY2" fmla="*/ 1141854 h 4607342"/>
              <a:gd name="connsiteX3" fmla="*/ 1211092 w 3549650"/>
              <a:gd name="connsiteY3" fmla="*/ 3465488 h 4607342"/>
              <a:gd name="connsiteX4" fmla="*/ 1801944 w 3549650"/>
              <a:gd name="connsiteY4" fmla="*/ 3465488 h 4607342"/>
              <a:gd name="connsiteX5" fmla="*/ 1801944 w 3549650"/>
              <a:gd name="connsiteY5" fmla="*/ 4607342 h 4607342"/>
              <a:gd name="connsiteX6" fmla="*/ 0 w 3549650"/>
              <a:gd name="connsiteY6" fmla="*/ 4607342 h 4607342"/>
              <a:gd name="connsiteX7" fmla="*/ 0 w 3549650"/>
              <a:gd name="connsiteY7" fmla="*/ 3465488 h 4607342"/>
              <a:gd name="connsiteX8" fmla="*/ 2343150 w 3549650"/>
              <a:gd name="connsiteY8" fmla="*/ 1141854 h 4607342"/>
              <a:gd name="connsiteX9" fmla="*/ 2343150 w 3549650"/>
              <a:gd name="connsiteY9" fmla="*/ 0 h 4607342"/>
              <a:gd name="connsiteX0" fmla="*/ 2343150 w 3549650"/>
              <a:gd name="connsiteY0" fmla="*/ 0 h 4607342"/>
              <a:gd name="connsiteX1" fmla="*/ 3549650 w 3549650"/>
              <a:gd name="connsiteY1" fmla="*/ 0 h 4607342"/>
              <a:gd name="connsiteX2" fmla="*/ 3549650 w 3549650"/>
              <a:gd name="connsiteY2" fmla="*/ 1141854 h 4607342"/>
              <a:gd name="connsiteX3" fmla="*/ 1801944 w 3549650"/>
              <a:gd name="connsiteY3" fmla="*/ 3465488 h 4607342"/>
              <a:gd name="connsiteX4" fmla="*/ 1801944 w 3549650"/>
              <a:gd name="connsiteY4" fmla="*/ 4607342 h 4607342"/>
              <a:gd name="connsiteX5" fmla="*/ 0 w 3549650"/>
              <a:gd name="connsiteY5" fmla="*/ 4607342 h 4607342"/>
              <a:gd name="connsiteX6" fmla="*/ 0 w 3549650"/>
              <a:gd name="connsiteY6" fmla="*/ 3465488 h 4607342"/>
              <a:gd name="connsiteX7" fmla="*/ 2343150 w 3549650"/>
              <a:gd name="connsiteY7" fmla="*/ 1141854 h 4607342"/>
              <a:gd name="connsiteX8" fmla="*/ 2343150 w 3549650"/>
              <a:gd name="connsiteY8" fmla="*/ 0 h 460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9650" h="4607342">
                <a:moveTo>
                  <a:pt x="2343150" y="0"/>
                </a:moveTo>
                <a:lnTo>
                  <a:pt x="3549650" y="0"/>
                </a:lnTo>
                <a:lnTo>
                  <a:pt x="3549650" y="1141854"/>
                </a:lnTo>
                <a:lnTo>
                  <a:pt x="1801944" y="3465488"/>
                </a:lnTo>
                <a:lnTo>
                  <a:pt x="1801944" y="4607342"/>
                </a:lnTo>
                <a:lnTo>
                  <a:pt x="0" y="4607342"/>
                </a:lnTo>
                <a:lnTo>
                  <a:pt x="0" y="3465488"/>
                </a:lnTo>
                <a:lnTo>
                  <a:pt x="2343150" y="1141854"/>
                </a:lnTo>
                <a:lnTo>
                  <a:pt x="234315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91" rtl="1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Freeform: Shape 21">
            <a:extLst>
              <a:ext uri="{FF2B5EF4-FFF2-40B4-BE49-F238E27FC236}">
                <a16:creationId xmlns:a16="http://schemas.microsoft.com/office/drawing/2014/main" id="{CF15C36D-C859-4DA9-BA13-A93219B31288}"/>
              </a:ext>
            </a:extLst>
          </p:cNvPr>
          <p:cNvSpPr/>
          <p:nvPr/>
        </p:nvSpPr>
        <p:spPr>
          <a:xfrm>
            <a:off x="2876427" y="2782169"/>
            <a:ext cx="1383146" cy="2362572"/>
          </a:xfrm>
          <a:custGeom>
            <a:avLst/>
            <a:gdLst>
              <a:gd name="connsiteX0" fmla="*/ 1320436 w 2526936"/>
              <a:gd name="connsiteY0" fmla="*/ 0 h 4607342"/>
              <a:gd name="connsiteX1" fmla="*/ 2526936 w 2526936"/>
              <a:gd name="connsiteY1" fmla="*/ 0 h 4607342"/>
              <a:gd name="connsiteX2" fmla="*/ 2526936 w 2526936"/>
              <a:gd name="connsiteY2" fmla="*/ 1141854 h 4607342"/>
              <a:gd name="connsiteX3" fmla="*/ 1964966 w 2526936"/>
              <a:gd name="connsiteY3" fmla="*/ 1141854 h 4607342"/>
              <a:gd name="connsiteX4" fmla="*/ 867725 w 2526936"/>
              <a:gd name="connsiteY4" fmla="*/ 3465488 h 4607342"/>
              <a:gd name="connsiteX5" fmla="*/ 1801944 w 2526936"/>
              <a:gd name="connsiteY5" fmla="*/ 3465488 h 4607342"/>
              <a:gd name="connsiteX6" fmla="*/ 1801944 w 2526936"/>
              <a:gd name="connsiteY6" fmla="*/ 4607342 h 4607342"/>
              <a:gd name="connsiteX7" fmla="*/ 0 w 2526936"/>
              <a:gd name="connsiteY7" fmla="*/ 4607342 h 4607342"/>
              <a:gd name="connsiteX8" fmla="*/ 0 w 2526936"/>
              <a:gd name="connsiteY8" fmla="*/ 3465488 h 4607342"/>
              <a:gd name="connsiteX9" fmla="*/ 564358 w 2526936"/>
              <a:gd name="connsiteY9" fmla="*/ 3465488 h 4607342"/>
              <a:gd name="connsiteX10" fmla="*/ 1661599 w 2526936"/>
              <a:gd name="connsiteY10" fmla="*/ 1141854 h 4607342"/>
              <a:gd name="connsiteX11" fmla="*/ 1320436 w 2526936"/>
              <a:gd name="connsiteY11" fmla="*/ 1141854 h 4607342"/>
              <a:gd name="connsiteX0" fmla="*/ 1320436 w 2526936"/>
              <a:gd name="connsiteY0" fmla="*/ 0 h 4607342"/>
              <a:gd name="connsiteX1" fmla="*/ 2526936 w 2526936"/>
              <a:gd name="connsiteY1" fmla="*/ 0 h 4607342"/>
              <a:gd name="connsiteX2" fmla="*/ 2526936 w 2526936"/>
              <a:gd name="connsiteY2" fmla="*/ 1141854 h 4607342"/>
              <a:gd name="connsiteX3" fmla="*/ 1964966 w 2526936"/>
              <a:gd name="connsiteY3" fmla="*/ 1141854 h 4607342"/>
              <a:gd name="connsiteX4" fmla="*/ 867725 w 2526936"/>
              <a:gd name="connsiteY4" fmla="*/ 3465488 h 4607342"/>
              <a:gd name="connsiteX5" fmla="*/ 1801944 w 2526936"/>
              <a:gd name="connsiteY5" fmla="*/ 3465488 h 4607342"/>
              <a:gd name="connsiteX6" fmla="*/ 1801944 w 2526936"/>
              <a:gd name="connsiteY6" fmla="*/ 4607342 h 4607342"/>
              <a:gd name="connsiteX7" fmla="*/ 0 w 2526936"/>
              <a:gd name="connsiteY7" fmla="*/ 4607342 h 4607342"/>
              <a:gd name="connsiteX8" fmla="*/ 0 w 2526936"/>
              <a:gd name="connsiteY8" fmla="*/ 3465488 h 4607342"/>
              <a:gd name="connsiteX9" fmla="*/ 564358 w 2526936"/>
              <a:gd name="connsiteY9" fmla="*/ 3465488 h 4607342"/>
              <a:gd name="connsiteX10" fmla="*/ 1320436 w 2526936"/>
              <a:gd name="connsiteY10" fmla="*/ 1141854 h 4607342"/>
              <a:gd name="connsiteX11" fmla="*/ 1320436 w 2526936"/>
              <a:gd name="connsiteY11" fmla="*/ 0 h 4607342"/>
              <a:gd name="connsiteX0" fmla="*/ 1320436 w 2526936"/>
              <a:gd name="connsiteY0" fmla="*/ 0 h 4607342"/>
              <a:gd name="connsiteX1" fmla="*/ 2526936 w 2526936"/>
              <a:gd name="connsiteY1" fmla="*/ 0 h 4607342"/>
              <a:gd name="connsiteX2" fmla="*/ 2526936 w 2526936"/>
              <a:gd name="connsiteY2" fmla="*/ 1141854 h 4607342"/>
              <a:gd name="connsiteX3" fmla="*/ 867725 w 2526936"/>
              <a:gd name="connsiteY3" fmla="*/ 3465488 h 4607342"/>
              <a:gd name="connsiteX4" fmla="*/ 1801944 w 2526936"/>
              <a:gd name="connsiteY4" fmla="*/ 3465488 h 4607342"/>
              <a:gd name="connsiteX5" fmla="*/ 1801944 w 2526936"/>
              <a:gd name="connsiteY5" fmla="*/ 4607342 h 4607342"/>
              <a:gd name="connsiteX6" fmla="*/ 0 w 2526936"/>
              <a:gd name="connsiteY6" fmla="*/ 4607342 h 4607342"/>
              <a:gd name="connsiteX7" fmla="*/ 0 w 2526936"/>
              <a:gd name="connsiteY7" fmla="*/ 3465488 h 4607342"/>
              <a:gd name="connsiteX8" fmla="*/ 564358 w 2526936"/>
              <a:gd name="connsiteY8" fmla="*/ 3465488 h 4607342"/>
              <a:gd name="connsiteX9" fmla="*/ 1320436 w 2526936"/>
              <a:gd name="connsiteY9" fmla="*/ 1141854 h 4607342"/>
              <a:gd name="connsiteX10" fmla="*/ 1320436 w 2526936"/>
              <a:gd name="connsiteY10" fmla="*/ 0 h 4607342"/>
              <a:gd name="connsiteX0" fmla="*/ 1320436 w 2526936"/>
              <a:gd name="connsiteY0" fmla="*/ 0 h 4607342"/>
              <a:gd name="connsiteX1" fmla="*/ 2526936 w 2526936"/>
              <a:gd name="connsiteY1" fmla="*/ 0 h 4607342"/>
              <a:gd name="connsiteX2" fmla="*/ 2526936 w 2526936"/>
              <a:gd name="connsiteY2" fmla="*/ 1141854 h 4607342"/>
              <a:gd name="connsiteX3" fmla="*/ 867725 w 2526936"/>
              <a:gd name="connsiteY3" fmla="*/ 3465488 h 4607342"/>
              <a:gd name="connsiteX4" fmla="*/ 1801944 w 2526936"/>
              <a:gd name="connsiteY4" fmla="*/ 3465488 h 4607342"/>
              <a:gd name="connsiteX5" fmla="*/ 1801944 w 2526936"/>
              <a:gd name="connsiteY5" fmla="*/ 4607342 h 4607342"/>
              <a:gd name="connsiteX6" fmla="*/ 0 w 2526936"/>
              <a:gd name="connsiteY6" fmla="*/ 4607342 h 4607342"/>
              <a:gd name="connsiteX7" fmla="*/ 0 w 2526936"/>
              <a:gd name="connsiteY7" fmla="*/ 3465488 h 4607342"/>
              <a:gd name="connsiteX8" fmla="*/ 1320436 w 2526936"/>
              <a:gd name="connsiteY8" fmla="*/ 1141854 h 4607342"/>
              <a:gd name="connsiteX9" fmla="*/ 1320436 w 2526936"/>
              <a:gd name="connsiteY9" fmla="*/ 0 h 4607342"/>
              <a:gd name="connsiteX0" fmla="*/ 1320436 w 2526936"/>
              <a:gd name="connsiteY0" fmla="*/ 0 h 4607342"/>
              <a:gd name="connsiteX1" fmla="*/ 2526936 w 2526936"/>
              <a:gd name="connsiteY1" fmla="*/ 0 h 4607342"/>
              <a:gd name="connsiteX2" fmla="*/ 2526936 w 2526936"/>
              <a:gd name="connsiteY2" fmla="*/ 1141854 h 4607342"/>
              <a:gd name="connsiteX3" fmla="*/ 1801944 w 2526936"/>
              <a:gd name="connsiteY3" fmla="*/ 3465488 h 4607342"/>
              <a:gd name="connsiteX4" fmla="*/ 1801944 w 2526936"/>
              <a:gd name="connsiteY4" fmla="*/ 4607342 h 4607342"/>
              <a:gd name="connsiteX5" fmla="*/ 0 w 2526936"/>
              <a:gd name="connsiteY5" fmla="*/ 4607342 h 4607342"/>
              <a:gd name="connsiteX6" fmla="*/ 0 w 2526936"/>
              <a:gd name="connsiteY6" fmla="*/ 3465488 h 4607342"/>
              <a:gd name="connsiteX7" fmla="*/ 1320436 w 2526936"/>
              <a:gd name="connsiteY7" fmla="*/ 1141854 h 4607342"/>
              <a:gd name="connsiteX8" fmla="*/ 1320436 w 2526936"/>
              <a:gd name="connsiteY8" fmla="*/ 0 h 460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6936" h="4607342">
                <a:moveTo>
                  <a:pt x="1320436" y="0"/>
                </a:moveTo>
                <a:lnTo>
                  <a:pt x="2526936" y="0"/>
                </a:lnTo>
                <a:lnTo>
                  <a:pt x="2526936" y="1141854"/>
                </a:lnTo>
                <a:lnTo>
                  <a:pt x="1801944" y="3465488"/>
                </a:lnTo>
                <a:lnTo>
                  <a:pt x="1801944" y="4607342"/>
                </a:lnTo>
                <a:lnTo>
                  <a:pt x="0" y="4607342"/>
                </a:lnTo>
                <a:lnTo>
                  <a:pt x="0" y="3465488"/>
                </a:lnTo>
                <a:lnTo>
                  <a:pt x="1320436" y="1141854"/>
                </a:lnTo>
                <a:lnTo>
                  <a:pt x="1320436" y="0"/>
                </a:lnTo>
                <a:close/>
              </a:path>
            </a:pathLst>
          </a:custGeom>
          <a:solidFill>
            <a:srgbClr val="8CA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91" rtl="1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Freeform: Shape 29">
            <a:extLst>
              <a:ext uri="{FF2B5EF4-FFF2-40B4-BE49-F238E27FC236}">
                <a16:creationId xmlns:a16="http://schemas.microsoft.com/office/drawing/2014/main" id="{4BFD8158-3C61-4CE3-BAD5-301C304B4F76}"/>
              </a:ext>
            </a:extLst>
          </p:cNvPr>
          <p:cNvSpPr/>
          <p:nvPr/>
        </p:nvSpPr>
        <p:spPr>
          <a:xfrm>
            <a:off x="4298204" y="2782169"/>
            <a:ext cx="986313" cy="2362572"/>
          </a:xfrm>
          <a:custGeom>
            <a:avLst/>
            <a:gdLst>
              <a:gd name="connsiteX0" fmla="*/ 297722 w 1801944"/>
              <a:gd name="connsiteY0" fmla="*/ 0 h 4607342"/>
              <a:gd name="connsiteX1" fmla="*/ 1504222 w 1801944"/>
              <a:gd name="connsiteY1" fmla="*/ 0 h 4607342"/>
              <a:gd name="connsiteX2" fmla="*/ 1504222 w 1801944"/>
              <a:gd name="connsiteY2" fmla="*/ 1141854 h 4607342"/>
              <a:gd name="connsiteX3" fmla="*/ 991566 w 1801944"/>
              <a:gd name="connsiteY3" fmla="*/ 1141854 h 4607342"/>
              <a:gd name="connsiteX4" fmla="*/ 991566 w 1801944"/>
              <a:gd name="connsiteY4" fmla="*/ 3465488 h 4607342"/>
              <a:gd name="connsiteX5" fmla="*/ 1801944 w 1801944"/>
              <a:gd name="connsiteY5" fmla="*/ 3465488 h 4607342"/>
              <a:gd name="connsiteX6" fmla="*/ 1801944 w 1801944"/>
              <a:gd name="connsiteY6" fmla="*/ 4607342 h 4607342"/>
              <a:gd name="connsiteX7" fmla="*/ 0 w 1801944"/>
              <a:gd name="connsiteY7" fmla="*/ 4607342 h 4607342"/>
              <a:gd name="connsiteX8" fmla="*/ 0 w 1801944"/>
              <a:gd name="connsiteY8" fmla="*/ 3465488 h 4607342"/>
              <a:gd name="connsiteX9" fmla="*/ 717246 w 1801944"/>
              <a:gd name="connsiteY9" fmla="*/ 3465488 h 4607342"/>
              <a:gd name="connsiteX10" fmla="*/ 717246 w 1801944"/>
              <a:gd name="connsiteY10" fmla="*/ 1141854 h 4607342"/>
              <a:gd name="connsiteX11" fmla="*/ 297722 w 1801944"/>
              <a:gd name="connsiteY11" fmla="*/ 1141854 h 4607342"/>
              <a:gd name="connsiteX0" fmla="*/ 297722 w 1801944"/>
              <a:gd name="connsiteY0" fmla="*/ 0 h 4607342"/>
              <a:gd name="connsiteX1" fmla="*/ 1504222 w 1801944"/>
              <a:gd name="connsiteY1" fmla="*/ 0 h 4607342"/>
              <a:gd name="connsiteX2" fmla="*/ 1504222 w 1801944"/>
              <a:gd name="connsiteY2" fmla="*/ 1141854 h 4607342"/>
              <a:gd name="connsiteX3" fmla="*/ 991566 w 1801944"/>
              <a:gd name="connsiteY3" fmla="*/ 1141854 h 4607342"/>
              <a:gd name="connsiteX4" fmla="*/ 991566 w 1801944"/>
              <a:gd name="connsiteY4" fmla="*/ 3465488 h 4607342"/>
              <a:gd name="connsiteX5" fmla="*/ 1801944 w 1801944"/>
              <a:gd name="connsiteY5" fmla="*/ 3465488 h 4607342"/>
              <a:gd name="connsiteX6" fmla="*/ 1801944 w 1801944"/>
              <a:gd name="connsiteY6" fmla="*/ 4607342 h 4607342"/>
              <a:gd name="connsiteX7" fmla="*/ 0 w 1801944"/>
              <a:gd name="connsiteY7" fmla="*/ 4607342 h 4607342"/>
              <a:gd name="connsiteX8" fmla="*/ 0 w 1801944"/>
              <a:gd name="connsiteY8" fmla="*/ 3465488 h 4607342"/>
              <a:gd name="connsiteX9" fmla="*/ 717246 w 1801944"/>
              <a:gd name="connsiteY9" fmla="*/ 1141854 h 4607342"/>
              <a:gd name="connsiteX10" fmla="*/ 297722 w 1801944"/>
              <a:gd name="connsiteY10" fmla="*/ 1141854 h 4607342"/>
              <a:gd name="connsiteX11" fmla="*/ 297722 w 1801944"/>
              <a:gd name="connsiteY11" fmla="*/ 0 h 4607342"/>
              <a:gd name="connsiteX0" fmla="*/ 297722 w 1801944"/>
              <a:gd name="connsiteY0" fmla="*/ 0 h 4607342"/>
              <a:gd name="connsiteX1" fmla="*/ 1504222 w 1801944"/>
              <a:gd name="connsiteY1" fmla="*/ 0 h 4607342"/>
              <a:gd name="connsiteX2" fmla="*/ 1504222 w 1801944"/>
              <a:gd name="connsiteY2" fmla="*/ 1141854 h 4607342"/>
              <a:gd name="connsiteX3" fmla="*/ 991566 w 1801944"/>
              <a:gd name="connsiteY3" fmla="*/ 1141854 h 4607342"/>
              <a:gd name="connsiteX4" fmla="*/ 1801944 w 1801944"/>
              <a:gd name="connsiteY4" fmla="*/ 3465488 h 4607342"/>
              <a:gd name="connsiteX5" fmla="*/ 1801944 w 1801944"/>
              <a:gd name="connsiteY5" fmla="*/ 4607342 h 4607342"/>
              <a:gd name="connsiteX6" fmla="*/ 0 w 1801944"/>
              <a:gd name="connsiteY6" fmla="*/ 4607342 h 4607342"/>
              <a:gd name="connsiteX7" fmla="*/ 0 w 1801944"/>
              <a:gd name="connsiteY7" fmla="*/ 3465488 h 4607342"/>
              <a:gd name="connsiteX8" fmla="*/ 717246 w 1801944"/>
              <a:gd name="connsiteY8" fmla="*/ 1141854 h 4607342"/>
              <a:gd name="connsiteX9" fmla="*/ 297722 w 1801944"/>
              <a:gd name="connsiteY9" fmla="*/ 1141854 h 4607342"/>
              <a:gd name="connsiteX10" fmla="*/ 297722 w 1801944"/>
              <a:gd name="connsiteY10" fmla="*/ 0 h 4607342"/>
              <a:gd name="connsiteX0" fmla="*/ 297722 w 1801944"/>
              <a:gd name="connsiteY0" fmla="*/ 0 h 4607342"/>
              <a:gd name="connsiteX1" fmla="*/ 1504222 w 1801944"/>
              <a:gd name="connsiteY1" fmla="*/ 0 h 4607342"/>
              <a:gd name="connsiteX2" fmla="*/ 1504222 w 1801944"/>
              <a:gd name="connsiteY2" fmla="*/ 1141854 h 4607342"/>
              <a:gd name="connsiteX3" fmla="*/ 991566 w 1801944"/>
              <a:gd name="connsiteY3" fmla="*/ 1141854 h 4607342"/>
              <a:gd name="connsiteX4" fmla="*/ 1801944 w 1801944"/>
              <a:gd name="connsiteY4" fmla="*/ 3465488 h 4607342"/>
              <a:gd name="connsiteX5" fmla="*/ 1801944 w 1801944"/>
              <a:gd name="connsiteY5" fmla="*/ 4607342 h 4607342"/>
              <a:gd name="connsiteX6" fmla="*/ 0 w 1801944"/>
              <a:gd name="connsiteY6" fmla="*/ 4607342 h 4607342"/>
              <a:gd name="connsiteX7" fmla="*/ 0 w 1801944"/>
              <a:gd name="connsiteY7" fmla="*/ 3465488 h 4607342"/>
              <a:gd name="connsiteX8" fmla="*/ 297722 w 1801944"/>
              <a:gd name="connsiteY8" fmla="*/ 1141854 h 4607342"/>
              <a:gd name="connsiteX9" fmla="*/ 297722 w 1801944"/>
              <a:gd name="connsiteY9" fmla="*/ 0 h 4607342"/>
              <a:gd name="connsiteX0" fmla="*/ 297722 w 1801944"/>
              <a:gd name="connsiteY0" fmla="*/ 0 h 4607342"/>
              <a:gd name="connsiteX1" fmla="*/ 1504222 w 1801944"/>
              <a:gd name="connsiteY1" fmla="*/ 0 h 4607342"/>
              <a:gd name="connsiteX2" fmla="*/ 1504222 w 1801944"/>
              <a:gd name="connsiteY2" fmla="*/ 1141854 h 4607342"/>
              <a:gd name="connsiteX3" fmla="*/ 1801944 w 1801944"/>
              <a:gd name="connsiteY3" fmla="*/ 3465488 h 4607342"/>
              <a:gd name="connsiteX4" fmla="*/ 1801944 w 1801944"/>
              <a:gd name="connsiteY4" fmla="*/ 4607342 h 4607342"/>
              <a:gd name="connsiteX5" fmla="*/ 0 w 1801944"/>
              <a:gd name="connsiteY5" fmla="*/ 4607342 h 4607342"/>
              <a:gd name="connsiteX6" fmla="*/ 0 w 1801944"/>
              <a:gd name="connsiteY6" fmla="*/ 3465488 h 4607342"/>
              <a:gd name="connsiteX7" fmla="*/ 297722 w 1801944"/>
              <a:gd name="connsiteY7" fmla="*/ 1141854 h 4607342"/>
              <a:gd name="connsiteX8" fmla="*/ 297722 w 1801944"/>
              <a:gd name="connsiteY8" fmla="*/ 0 h 460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1944" h="4607342">
                <a:moveTo>
                  <a:pt x="297722" y="0"/>
                </a:moveTo>
                <a:lnTo>
                  <a:pt x="1504222" y="0"/>
                </a:lnTo>
                <a:lnTo>
                  <a:pt x="1504222" y="1141854"/>
                </a:lnTo>
                <a:lnTo>
                  <a:pt x="1801944" y="3465488"/>
                </a:lnTo>
                <a:lnTo>
                  <a:pt x="1801944" y="4607342"/>
                </a:lnTo>
                <a:lnTo>
                  <a:pt x="0" y="4607342"/>
                </a:lnTo>
                <a:lnTo>
                  <a:pt x="0" y="3465488"/>
                </a:lnTo>
                <a:lnTo>
                  <a:pt x="297722" y="1141854"/>
                </a:lnTo>
                <a:lnTo>
                  <a:pt x="297722" y="0"/>
                </a:lnTo>
                <a:close/>
              </a:path>
            </a:pathLst>
          </a:custGeom>
          <a:solidFill>
            <a:srgbClr val="1EB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91" rtl="1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Freeform: Shape 30">
            <a:extLst>
              <a:ext uri="{FF2B5EF4-FFF2-40B4-BE49-F238E27FC236}">
                <a16:creationId xmlns:a16="http://schemas.microsoft.com/office/drawing/2014/main" id="{50F9555D-03D4-4E57-804B-D00825D606E7}"/>
              </a:ext>
            </a:extLst>
          </p:cNvPr>
          <p:cNvSpPr/>
          <p:nvPr/>
        </p:nvSpPr>
        <p:spPr>
          <a:xfrm>
            <a:off x="5323149" y="2782169"/>
            <a:ext cx="1383146" cy="2362572"/>
          </a:xfrm>
          <a:custGeom>
            <a:avLst/>
            <a:gdLst>
              <a:gd name="connsiteX0" fmla="*/ 0 w 2526936"/>
              <a:gd name="connsiteY0" fmla="*/ 0 h 4607342"/>
              <a:gd name="connsiteX1" fmla="*/ 1206500 w 2526936"/>
              <a:gd name="connsiteY1" fmla="*/ 0 h 4607342"/>
              <a:gd name="connsiteX2" fmla="*/ 1206500 w 2526936"/>
              <a:gd name="connsiteY2" fmla="*/ 1141854 h 4607342"/>
              <a:gd name="connsiteX3" fmla="*/ 825605 w 2526936"/>
              <a:gd name="connsiteY3" fmla="*/ 1141854 h 4607342"/>
              <a:gd name="connsiteX4" fmla="*/ 1683685 w 2526936"/>
              <a:gd name="connsiteY4" fmla="*/ 3465488 h 4607342"/>
              <a:gd name="connsiteX5" fmla="*/ 2526936 w 2526936"/>
              <a:gd name="connsiteY5" fmla="*/ 3465488 h 4607342"/>
              <a:gd name="connsiteX6" fmla="*/ 2526936 w 2526936"/>
              <a:gd name="connsiteY6" fmla="*/ 4607342 h 4607342"/>
              <a:gd name="connsiteX7" fmla="*/ 724992 w 2526936"/>
              <a:gd name="connsiteY7" fmla="*/ 4607342 h 4607342"/>
              <a:gd name="connsiteX8" fmla="*/ 724992 w 2526936"/>
              <a:gd name="connsiteY8" fmla="*/ 3465488 h 4607342"/>
              <a:gd name="connsiteX9" fmla="*/ 1391258 w 2526936"/>
              <a:gd name="connsiteY9" fmla="*/ 3465488 h 4607342"/>
              <a:gd name="connsiteX10" fmla="*/ 533178 w 2526936"/>
              <a:gd name="connsiteY10" fmla="*/ 1141854 h 4607342"/>
              <a:gd name="connsiteX11" fmla="*/ 0 w 2526936"/>
              <a:gd name="connsiteY11" fmla="*/ 1141854 h 4607342"/>
              <a:gd name="connsiteX0" fmla="*/ 0 w 2526936"/>
              <a:gd name="connsiteY0" fmla="*/ 0 h 4607342"/>
              <a:gd name="connsiteX1" fmla="*/ 1206500 w 2526936"/>
              <a:gd name="connsiteY1" fmla="*/ 0 h 4607342"/>
              <a:gd name="connsiteX2" fmla="*/ 1206500 w 2526936"/>
              <a:gd name="connsiteY2" fmla="*/ 1141854 h 4607342"/>
              <a:gd name="connsiteX3" fmla="*/ 825605 w 2526936"/>
              <a:gd name="connsiteY3" fmla="*/ 1141854 h 4607342"/>
              <a:gd name="connsiteX4" fmla="*/ 1683685 w 2526936"/>
              <a:gd name="connsiteY4" fmla="*/ 3465488 h 4607342"/>
              <a:gd name="connsiteX5" fmla="*/ 2526936 w 2526936"/>
              <a:gd name="connsiteY5" fmla="*/ 3465488 h 4607342"/>
              <a:gd name="connsiteX6" fmla="*/ 2526936 w 2526936"/>
              <a:gd name="connsiteY6" fmla="*/ 4607342 h 4607342"/>
              <a:gd name="connsiteX7" fmla="*/ 724992 w 2526936"/>
              <a:gd name="connsiteY7" fmla="*/ 4607342 h 4607342"/>
              <a:gd name="connsiteX8" fmla="*/ 724992 w 2526936"/>
              <a:gd name="connsiteY8" fmla="*/ 3465488 h 4607342"/>
              <a:gd name="connsiteX9" fmla="*/ 533178 w 2526936"/>
              <a:gd name="connsiteY9" fmla="*/ 1141854 h 4607342"/>
              <a:gd name="connsiteX10" fmla="*/ 0 w 2526936"/>
              <a:gd name="connsiteY10" fmla="*/ 1141854 h 4607342"/>
              <a:gd name="connsiteX11" fmla="*/ 0 w 2526936"/>
              <a:gd name="connsiteY11" fmla="*/ 0 h 4607342"/>
              <a:gd name="connsiteX0" fmla="*/ 0 w 2526936"/>
              <a:gd name="connsiteY0" fmla="*/ 0 h 4607342"/>
              <a:gd name="connsiteX1" fmla="*/ 1206500 w 2526936"/>
              <a:gd name="connsiteY1" fmla="*/ 0 h 4607342"/>
              <a:gd name="connsiteX2" fmla="*/ 1206500 w 2526936"/>
              <a:gd name="connsiteY2" fmla="*/ 1141854 h 4607342"/>
              <a:gd name="connsiteX3" fmla="*/ 825605 w 2526936"/>
              <a:gd name="connsiteY3" fmla="*/ 1141854 h 4607342"/>
              <a:gd name="connsiteX4" fmla="*/ 2526936 w 2526936"/>
              <a:gd name="connsiteY4" fmla="*/ 3465488 h 4607342"/>
              <a:gd name="connsiteX5" fmla="*/ 2526936 w 2526936"/>
              <a:gd name="connsiteY5" fmla="*/ 4607342 h 4607342"/>
              <a:gd name="connsiteX6" fmla="*/ 724992 w 2526936"/>
              <a:gd name="connsiteY6" fmla="*/ 4607342 h 4607342"/>
              <a:gd name="connsiteX7" fmla="*/ 724992 w 2526936"/>
              <a:gd name="connsiteY7" fmla="*/ 3465488 h 4607342"/>
              <a:gd name="connsiteX8" fmla="*/ 533178 w 2526936"/>
              <a:gd name="connsiteY8" fmla="*/ 1141854 h 4607342"/>
              <a:gd name="connsiteX9" fmla="*/ 0 w 2526936"/>
              <a:gd name="connsiteY9" fmla="*/ 1141854 h 4607342"/>
              <a:gd name="connsiteX10" fmla="*/ 0 w 2526936"/>
              <a:gd name="connsiteY10" fmla="*/ 0 h 4607342"/>
              <a:gd name="connsiteX0" fmla="*/ 0 w 2526936"/>
              <a:gd name="connsiteY0" fmla="*/ 0 h 4607342"/>
              <a:gd name="connsiteX1" fmla="*/ 1206500 w 2526936"/>
              <a:gd name="connsiteY1" fmla="*/ 0 h 4607342"/>
              <a:gd name="connsiteX2" fmla="*/ 1206500 w 2526936"/>
              <a:gd name="connsiteY2" fmla="*/ 1141854 h 4607342"/>
              <a:gd name="connsiteX3" fmla="*/ 2526936 w 2526936"/>
              <a:gd name="connsiteY3" fmla="*/ 3465488 h 4607342"/>
              <a:gd name="connsiteX4" fmla="*/ 2526936 w 2526936"/>
              <a:gd name="connsiteY4" fmla="*/ 4607342 h 4607342"/>
              <a:gd name="connsiteX5" fmla="*/ 724992 w 2526936"/>
              <a:gd name="connsiteY5" fmla="*/ 4607342 h 4607342"/>
              <a:gd name="connsiteX6" fmla="*/ 724992 w 2526936"/>
              <a:gd name="connsiteY6" fmla="*/ 3465488 h 4607342"/>
              <a:gd name="connsiteX7" fmla="*/ 533178 w 2526936"/>
              <a:gd name="connsiteY7" fmla="*/ 1141854 h 4607342"/>
              <a:gd name="connsiteX8" fmla="*/ 0 w 2526936"/>
              <a:gd name="connsiteY8" fmla="*/ 1141854 h 4607342"/>
              <a:gd name="connsiteX9" fmla="*/ 0 w 2526936"/>
              <a:gd name="connsiteY9" fmla="*/ 0 h 4607342"/>
              <a:gd name="connsiteX0" fmla="*/ 0 w 2526936"/>
              <a:gd name="connsiteY0" fmla="*/ 0 h 4607342"/>
              <a:gd name="connsiteX1" fmla="*/ 1206500 w 2526936"/>
              <a:gd name="connsiteY1" fmla="*/ 0 h 4607342"/>
              <a:gd name="connsiteX2" fmla="*/ 1206500 w 2526936"/>
              <a:gd name="connsiteY2" fmla="*/ 1141854 h 4607342"/>
              <a:gd name="connsiteX3" fmla="*/ 2526936 w 2526936"/>
              <a:gd name="connsiteY3" fmla="*/ 3465488 h 4607342"/>
              <a:gd name="connsiteX4" fmla="*/ 2526936 w 2526936"/>
              <a:gd name="connsiteY4" fmla="*/ 4607342 h 4607342"/>
              <a:gd name="connsiteX5" fmla="*/ 724992 w 2526936"/>
              <a:gd name="connsiteY5" fmla="*/ 4607342 h 4607342"/>
              <a:gd name="connsiteX6" fmla="*/ 724992 w 2526936"/>
              <a:gd name="connsiteY6" fmla="*/ 3465488 h 4607342"/>
              <a:gd name="connsiteX7" fmla="*/ 0 w 2526936"/>
              <a:gd name="connsiteY7" fmla="*/ 1141854 h 4607342"/>
              <a:gd name="connsiteX8" fmla="*/ 0 w 2526936"/>
              <a:gd name="connsiteY8" fmla="*/ 0 h 460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6936" h="4607342">
                <a:moveTo>
                  <a:pt x="0" y="0"/>
                </a:moveTo>
                <a:lnTo>
                  <a:pt x="1206500" y="0"/>
                </a:lnTo>
                <a:lnTo>
                  <a:pt x="1206500" y="1141854"/>
                </a:lnTo>
                <a:lnTo>
                  <a:pt x="2526936" y="3465488"/>
                </a:lnTo>
                <a:lnTo>
                  <a:pt x="2526936" y="4607342"/>
                </a:lnTo>
                <a:lnTo>
                  <a:pt x="724992" y="4607342"/>
                </a:lnTo>
                <a:lnTo>
                  <a:pt x="724992" y="3465488"/>
                </a:lnTo>
                <a:lnTo>
                  <a:pt x="0" y="1141854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91" rtl="1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Freeform: Shape 31">
            <a:extLst>
              <a:ext uri="{FF2B5EF4-FFF2-40B4-BE49-F238E27FC236}">
                <a16:creationId xmlns:a16="http://schemas.microsoft.com/office/drawing/2014/main" id="{9E0865D5-8A18-45E0-8D17-D10CC7E41EE7}"/>
              </a:ext>
            </a:extLst>
          </p:cNvPr>
          <p:cNvSpPr/>
          <p:nvPr/>
        </p:nvSpPr>
        <p:spPr>
          <a:xfrm>
            <a:off x="6185133" y="2782169"/>
            <a:ext cx="1942939" cy="2362572"/>
          </a:xfrm>
          <a:custGeom>
            <a:avLst/>
            <a:gdLst>
              <a:gd name="connsiteX0" fmla="*/ 0 w 3549650"/>
              <a:gd name="connsiteY0" fmla="*/ 0 h 4607342"/>
              <a:gd name="connsiteX1" fmla="*/ 1206500 w 3549650"/>
              <a:gd name="connsiteY1" fmla="*/ 0 h 4607342"/>
              <a:gd name="connsiteX2" fmla="*/ 1206500 w 3549650"/>
              <a:gd name="connsiteY2" fmla="*/ 1141854 h 4607342"/>
              <a:gd name="connsiteX3" fmla="*/ 778368 w 3549650"/>
              <a:gd name="connsiteY3" fmla="*/ 1141854 h 4607342"/>
              <a:gd name="connsiteX4" fmla="*/ 2737941 w 3549650"/>
              <a:gd name="connsiteY4" fmla="*/ 3465488 h 4607342"/>
              <a:gd name="connsiteX5" fmla="*/ 3549650 w 3549650"/>
              <a:gd name="connsiteY5" fmla="*/ 3465488 h 4607342"/>
              <a:gd name="connsiteX6" fmla="*/ 3549650 w 3549650"/>
              <a:gd name="connsiteY6" fmla="*/ 4607342 h 4607342"/>
              <a:gd name="connsiteX7" fmla="*/ 1747706 w 3549650"/>
              <a:gd name="connsiteY7" fmla="*/ 4607342 h 4607342"/>
              <a:gd name="connsiteX8" fmla="*/ 1747706 w 3549650"/>
              <a:gd name="connsiteY8" fmla="*/ 3465488 h 4607342"/>
              <a:gd name="connsiteX9" fmla="*/ 2379097 w 3549650"/>
              <a:gd name="connsiteY9" fmla="*/ 3465488 h 4607342"/>
              <a:gd name="connsiteX10" fmla="*/ 419523 w 3549650"/>
              <a:gd name="connsiteY10" fmla="*/ 1141854 h 4607342"/>
              <a:gd name="connsiteX11" fmla="*/ 0 w 3549650"/>
              <a:gd name="connsiteY11" fmla="*/ 1141854 h 4607342"/>
              <a:gd name="connsiteX0" fmla="*/ 0 w 3549650"/>
              <a:gd name="connsiteY0" fmla="*/ 0 h 4607342"/>
              <a:gd name="connsiteX1" fmla="*/ 1206500 w 3549650"/>
              <a:gd name="connsiteY1" fmla="*/ 0 h 4607342"/>
              <a:gd name="connsiteX2" fmla="*/ 1206500 w 3549650"/>
              <a:gd name="connsiteY2" fmla="*/ 1141854 h 4607342"/>
              <a:gd name="connsiteX3" fmla="*/ 778368 w 3549650"/>
              <a:gd name="connsiteY3" fmla="*/ 1141854 h 4607342"/>
              <a:gd name="connsiteX4" fmla="*/ 2737941 w 3549650"/>
              <a:gd name="connsiteY4" fmla="*/ 3465488 h 4607342"/>
              <a:gd name="connsiteX5" fmla="*/ 3549650 w 3549650"/>
              <a:gd name="connsiteY5" fmla="*/ 3465488 h 4607342"/>
              <a:gd name="connsiteX6" fmla="*/ 3549650 w 3549650"/>
              <a:gd name="connsiteY6" fmla="*/ 4607342 h 4607342"/>
              <a:gd name="connsiteX7" fmla="*/ 1747706 w 3549650"/>
              <a:gd name="connsiteY7" fmla="*/ 4607342 h 4607342"/>
              <a:gd name="connsiteX8" fmla="*/ 1747706 w 3549650"/>
              <a:gd name="connsiteY8" fmla="*/ 3465488 h 4607342"/>
              <a:gd name="connsiteX9" fmla="*/ 2379097 w 3549650"/>
              <a:gd name="connsiteY9" fmla="*/ 3465488 h 4607342"/>
              <a:gd name="connsiteX10" fmla="*/ 0 w 3549650"/>
              <a:gd name="connsiteY10" fmla="*/ 1141854 h 4607342"/>
              <a:gd name="connsiteX11" fmla="*/ 0 w 3549650"/>
              <a:gd name="connsiteY11" fmla="*/ 0 h 4607342"/>
              <a:gd name="connsiteX0" fmla="*/ 0 w 3549650"/>
              <a:gd name="connsiteY0" fmla="*/ 0 h 4607342"/>
              <a:gd name="connsiteX1" fmla="*/ 1206500 w 3549650"/>
              <a:gd name="connsiteY1" fmla="*/ 0 h 4607342"/>
              <a:gd name="connsiteX2" fmla="*/ 1206500 w 3549650"/>
              <a:gd name="connsiteY2" fmla="*/ 1141854 h 4607342"/>
              <a:gd name="connsiteX3" fmla="*/ 2737941 w 3549650"/>
              <a:gd name="connsiteY3" fmla="*/ 3465488 h 4607342"/>
              <a:gd name="connsiteX4" fmla="*/ 3549650 w 3549650"/>
              <a:gd name="connsiteY4" fmla="*/ 3465488 h 4607342"/>
              <a:gd name="connsiteX5" fmla="*/ 3549650 w 3549650"/>
              <a:gd name="connsiteY5" fmla="*/ 4607342 h 4607342"/>
              <a:gd name="connsiteX6" fmla="*/ 1747706 w 3549650"/>
              <a:gd name="connsiteY6" fmla="*/ 4607342 h 4607342"/>
              <a:gd name="connsiteX7" fmla="*/ 1747706 w 3549650"/>
              <a:gd name="connsiteY7" fmla="*/ 3465488 h 4607342"/>
              <a:gd name="connsiteX8" fmla="*/ 2379097 w 3549650"/>
              <a:gd name="connsiteY8" fmla="*/ 3465488 h 4607342"/>
              <a:gd name="connsiteX9" fmla="*/ 0 w 3549650"/>
              <a:gd name="connsiteY9" fmla="*/ 1141854 h 4607342"/>
              <a:gd name="connsiteX10" fmla="*/ 0 w 3549650"/>
              <a:gd name="connsiteY10" fmla="*/ 0 h 4607342"/>
              <a:gd name="connsiteX0" fmla="*/ 0 w 3549650"/>
              <a:gd name="connsiteY0" fmla="*/ 0 h 4607342"/>
              <a:gd name="connsiteX1" fmla="*/ 1206500 w 3549650"/>
              <a:gd name="connsiteY1" fmla="*/ 0 h 4607342"/>
              <a:gd name="connsiteX2" fmla="*/ 1206500 w 3549650"/>
              <a:gd name="connsiteY2" fmla="*/ 1141854 h 4607342"/>
              <a:gd name="connsiteX3" fmla="*/ 2737941 w 3549650"/>
              <a:gd name="connsiteY3" fmla="*/ 3465488 h 4607342"/>
              <a:gd name="connsiteX4" fmla="*/ 3549650 w 3549650"/>
              <a:gd name="connsiteY4" fmla="*/ 3465488 h 4607342"/>
              <a:gd name="connsiteX5" fmla="*/ 3549650 w 3549650"/>
              <a:gd name="connsiteY5" fmla="*/ 4607342 h 4607342"/>
              <a:gd name="connsiteX6" fmla="*/ 1747706 w 3549650"/>
              <a:gd name="connsiteY6" fmla="*/ 4607342 h 4607342"/>
              <a:gd name="connsiteX7" fmla="*/ 1747706 w 3549650"/>
              <a:gd name="connsiteY7" fmla="*/ 3465488 h 4607342"/>
              <a:gd name="connsiteX8" fmla="*/ 0 w 3549650"/>
              <a:gd name="connsiteY8" fmla="*/ 1141854 h 4607342"/>
              <a:gd name="connsiteX9" fmla="*/ 0 w 3549650"/>
              <a:gd name="connsiteY9" fmla="*/ 0 h 4607342"/>
              <a:gd name="connsiteX0" fmla="*/ 0 w 3549650"/>
              <a:gd name="connsiteY0" fmla="*/ 0 h 4607342"/>
              <a:gd name="connsiteX1" fmla="*/ 1206500 w 3549650"/>
              <a:gd name="connsiteY1" fmla="*/ 0 h 4607342"/>
              <a:gd name="connsiteX2" fmla="*/ 1206500 w 3549650"/>
              <a:gd name="connsiteY2" fmla="*/ 1141854 h 4607342"/>
              <a:gd name="connsiteX3" fmla="*/ 3549650 w 3549650"/>
              <a:gd name="connsiteY3" fmla="*/ 3465488 h 4607342"/>
              <a:gd name="connsiteX4" fmla="*/ 3549650 w 3549650"/>
              <a:gd name="connsiteY4" fmla="*/ 4607342 h 4607342"/>
              <a:gd name="connsiteX5" fmla="*/ 1747706 w 3549650"/>
              <a:gd name="connsiteY5" fmla="*/ 4607342 h 4607342"/>
              <a:gd name="connsiteX6" fmla="*/ 1747706 w 3549650"/>
              <a:gd name="connsiteY6" fmla="*/ 3465488 h 4607342"/>
              <a:gd name="connsiteX7" fmla="*/ 0 w 3549650"/>
              <a:gd name="connsiteY7" fmla="*/ 1141854 h 4607342"/>
              <a:gd name="connsiteX8" fmla="*/ 0 w 3549650"/>
              <a:gd name="connsiteY8" fmla="*/ 0 h 460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9650" h="4607342">
                <a:moveTo>
                  <a:pt x="0" y="0"/>
                </a:moveTo>
                <a:lnTo>
                  <a:pt x="1206500" y="0"/>
                </a:lnTo>
                <a:lnTo>
                  <a:pt x="1206500" y="1141854"/>
                </a:lnTo>
                <a:lnTo>
                  <a:pt x="3549650" y="3465488"/>
                </a:lnTo>
                <a:lnTo>
                  <a:pt x="3549650" y="4607342"/>
                </a:lnTo>
                <a:lnTo>
                  <a:pt x="1747706" y="4607342"/>
                </a:lnTo>
                <a:lnTo>
                  <a:pt x="1747706" y="3465488"/>
                </a:lnTo>
                <a:lnTo>
                  <a:pt x="0" y="1141854"/>
                </a:lnTo>
                <a:lnTo>
                  <a:pt x="0" y="0"/>
                </a:lnTo>
                <a:close/>
              </a:path>
            </a:pathLst>
          </a:custGeom>
          <a:solidFill>
            <a:srgbClr val="14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91" rtl="1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Freeform: Shape 9">
            <a:extLst>
              <a:ext uri="{FF2B5EF4-FFF2-40B4-BE49-F238E27FC236}">
                <a16:creationId xmlns:a16="http://schemas.microsoft.com/office/drawing/2014/main" id="{6CBD8D95-FF2F-434A-B08F-54DA14570F89}"/>
              </a:ext>
            </a:extLst>
          </p:cNvPr>
          <p:cNvSpPr/>
          <p:nvPr/>
        </p:nvSpPr>
        <p:spPr>
          <a:xfrm>
            <a:off x="1454651" y="3367693"/>
            <a:ext cx="1942939" cy="1191523"/>
          </a:xfrm>
          <a:custGeom>
            <a:avLst/>
            <a:gdLst>
              <a:gd name="connsiteX0" fmla="*/ 2343150 w 3549650"/>
              <a:gd name="connsiteY0" fmla="*/ 0 h 2323634"/>
              <a:gd name="connsiteX1" fmla="*/ 3549650 w 3549650"/>
              <a:gd name="connsiteY1" fmla="*/ 0 h 2323634"/>
              <a:gd name="connsiteX2" fmla="*/ 1801944 w 3549650"/>
              <a:gd name="connsiteY2" fmla="*/ 2323634 h 2323634"/>
              <a:gd name="connsiteX3" fmla="*/ 0 w 3549650"/>
              <a:gd name="connsiteY3" fmla="*/ 2323634 h 2323634"/>
              <a:gd name="connsiteX4" fmla="*/ 2343150 w 3549650"/>
              <a:gd name="connsiteY4" fmla="*/ 0 h 2323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9650" h="2323634">
                <a:moveTo>
                  <a:pt x="2343150" y="0"/>
                </a:moveTo>
                <a:lnTo>
                  <a:pt x="3549650" y="0"/>
                </a:lnTo>
                <a:lnTo>
                  <a:pt x="1801944" y="2323634"/>
                </a:lnTo>
                <a:lnTo>
                  <a:pt x="0" y="2323634"/>
                </a:lnTo>
                <a:lnTo>
                  <a:pt x="234315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2" tIns="34296" rIns="68592" bIns="34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91" rtl="1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Freeform: Shape 10">
            <a:extLst>
              <a:ext uri="{FF2B5EF4-FFF2-40B4-BE49-F238E27FC236}">
                <a16:creationId xmlns:a16="http://schemas.microsoft.com/office/drawing/2014/main" id="{DFB7E73A-58EA-4D61-A5B9-008CEDEF7F02}"/>
              </a:ext>
            </a:extLst>
          </p:cNvPr>
          <p:cNvSpPr/>
          <p:nvPr/>
        </p:nvSpPr>
        <p:spPr>
          <a:xfrm>
            <a:off x="2876427" y="3367693"/>
            <a:ext cx="1383146" cy="1191523"/>
          </a:xfrm>
          <a:custGeom>
            <a:avLst/>
            <a:gdLst>
              <a:gd name="connsiteX0" fmla="*/ 1320436 w 2526936"/>
              <a:gd name="connsiteY0" fmla="*/ 0 h 2323634"/>
              <a:gd name="connsiteX1" fmla="*/ 2526936 w 2526936"/>
              <a:gd name="connsiteY1" fmla="*/ 0 h 2323634"/>
              <a:gd name="connsiteX2" fmla="*/ 1801944 w 2526936"/>
              <a:gd name="connsiteY2" fmla="*/ 2323634 h 2323634"/>
              <a:gd name="connsiteX3" fmla="*/ 0 w 2526936"/>
              <a:gd name="connsiteY3" fmla="*/ 2323634 h 2323634"/>
              <a:gd name="connsiteX4" fmla="*/ 1320436 w 2526936"/>
              <a:gd name="connsiteY4" fmla="*/ 0 h 2323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6936" h="2323634">
                <a:moveTo>
                  <a:pt x="1320436" y="0"/>
                </a:moveTo>
                <a:lnTo>
                  <a:pt x="2526936" y="0"/>
                </a:lnTo>
                <a:lnTo>
                  <a:pt x="1801944" y="2323634"/>
                </a:lnTo>
                <a:lnTo>
                  <a:pt x="0" y="2323634"/>
                </a:lnTo>
                <a:lnTo>
                  <a:pt x="1320436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2" tIns="34296" rIns="68592" bIns="34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91" rtl="1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Freeform: Shape 11">
            <a:extLst>
              <a:ext uri="{FF2B5EF4-FFF2-40B4-BE49-F238E27FC236}">
                <a16:creationId xmlns:a16="http://schemas.microsoft.com/office/drawing/2014/main" id="{301E180A-3C7F-4C16-A370-E4FE41C5DB6C}"/>
              </a:ext>
            </a:extLst>
          </p:cNvPr>
          <p:cNvSpPr/>
          <p:nvPr/>
        </p:nvSpPr>
        <p:spPr>
          <a:xfrm>
            <a:off x="4298204" y="3367693"/>
            <a:ext cx="986313" cy="1191523"/>
          </a:xfrm>
          <a:custGeom>
            <a:avLst/>
            <a:gdLst>
              <a:gd name="connsiteX0" fmla="*/ 297722 w 1801944"/>
              <a:gd name="connsiteY0" fmla="*/ 0 h 2323634"/>
              <a:gd name="connsiteX1" fmla="*/ 1504222 w 1801944"/>
              <a:gd name="connsiteY1" fmla="*/ 0 h 2323634"/>
              <a:gd name="connsiteX2" fmla="*/ 1801944 w 1801944"/>
              <a:gd name="connsiteY2" fmla="*/ 2323634 h 2323634"/>
              <a:gd name="connsiteX3" fmla="*/ 0 w 1801944"/>
              <a:gd name="connsiteY3" fmla="*/ 2323634 h 2323634"/>
              <a:gd name="connsiteX4" fmla="*/ 297722 w 1801944"/>
              <a:gd name="connsiteY4" fmla="*/ 0 h 2323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1944" h="2323634">
                <a:moveTo>
                  <a:pt x="297722" y="0"/>
                </a:moveTo>
                <a:lnTo>
                  <a:pt x="1504222" y="0"/>
                </a:lnTo>
                <a:lnTo>
                  <a:pt x="1801944" y="2323634"/>
                </a:lnTo>
                <a:lnTo>
                  <a:pt x="0" y="2323634"/>
                </a:lnTo>
                <a:lnTo>
                  <a:pt x="297722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2" tIns="34296" rIns="68592" bIns="34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91" rtl="1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Freeform: Shape 12">
            <a:extLst>
              <a:ext uri="{FF2B5EF4-FFF2-40B4-BE49-F238E27FC236}">
                <a16:creationId xmlns:a16="http://schemas.microsoft.com/office/drawing/2014/main" id="{252F6895-74D5-4356-847A-EAE642E41F17}"/>
              </a:ext>
            </a:extLst>
          </p:cNvPr>
          <p:cNvSpPr/>
          <p:nvPr/>
        </p:nvSpPr>
        <p:spPr>
          <a:xfrm>
            <a:off x="5323149" y="3367693"/>
            <a:ext cx="1383146" cy="1191523"/>
          </a:xfrm>
          <a:custGeom>
            <a:avLst/>
            <a:gdLst>
              <a:gd name="connsiteX0" fmla="*/ 0 w 2526936"/>
              <a:gd name="connsiteY0" fmla="*/ 0 h 2323634"/>
              <a:gd name="connsiteX1" fmla="*/ 1206500 w 2526936"/>
              <a:gd name="connsiteY1" fmla="*/ 0 h 2323634"/>
              <a:gd name="connsiteX2" fmla="*/ 2526936 w 2526936"/>
              <a:gd name="connsiteY2" fmla="*/ 2323634 h 2323634"/>
              <a:gd name="connsiteX3" fmla="*/ 724992 w 2526936"/>
              <a:gd name="connsiteY3" fmla="*/ 2323634 h 2323634"/>
              <a:gd name="connsiteX4" fmla="*/ 0 w 2526936"/>
              <a:gd name="connsiteY4" fmla="*/ 0 h 2323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6936" h="2323634">
                <a:moveTo>
                  <a:pt x="0" y="0"/>
                </a:moveTo>
                <a:lnTo>
                  <a:pt x="1206500" y="0"/>
                </a:lnTo>
                <a:lnTo>
                  <a:pt x="2526936" y="2323634"/>
                </a:lnTo>
                <a:lnTo>
                  <a:pt x="724992" y="232363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2" tIns="34296" rIns="68592" bIns="34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91" rtl="1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Freeform: Shape 13">
            <a:extLst>
              <a:ext uri="{FF2B5EF4-FFF2-40B4-BE49-F238E27FC236}">
                <a16:creationId xmlns:a16="http://schemas.microsoft.com/office/drawing/2014/main" id="{B67E8790-E176-473A-A0DC-CFD3961C94F6}"/>
              </a:ext>
            </a:extLst>
          </p:cNvPr>
          <p:cNvSpPr/>
          <p:nvPr/>
        </p:nvSpPr>
        <p:spPr>
          <a:xfrm>
            <a:off x="6185133" y="3367693"/>
            <a:ext cx="1942939" cy="1191523"/>
          </a:xfrm>
          <a:custGeom>
            <a:avLst/>
            <a:gdLst>
              <a:gd name="connsiteX0" fmla="*/ 0 w 3549650"/>
              <a:gd name="connsiteY0" fmla="*/ 0 h 2323634"/>
              <a:gd name="connsiteX1" fmla="*/ 1206500 w 3549650"/>
              <a:gd name="connsiteY1" fmla="*/ 0 h 2323634"/>
              <a:gd name="connsiteX2" fmla="*/ 3549650 w 3549650"/>
              <a:gd name="connsiteY2" fmla="*/ 2323634 h 2323634"/>
              <a:gd name="connsiteX3" fmla="*/ 1747706 w 3549650"/>
              <a:gd name="connsiteY3" fmla="*/ 2323634 h 2323634"/>
              <a:gd name="connsiteX4" fmla="*/ 0 w 3549650"/>
              <a:gd name="connsiteY4" fmla="*/ 0 h 2323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9650" h="2323634">
                <a:moveTo>
                  <a:pt x="0" y="0"/>
                </a:moveTo>
                <a:lnTo>
                  <a:pt x="1206500" y="0"/>
                </a:lnTo>
                <a:lnTo>
                  <a:pt x="3549650" y="2323634"/>
                </a:lnTo>
                <a:lnTo>
                  <a:pt x="1747706" y="2323634"/>
                </a:lnTo>
                <a:lnTo>
                  <a:pt x="0" y="0"/>
                </a:lnTo>
                <a:close/>
              </a:path>
            </a:pathLst>
          </a:custGeom>
          <a:solidFill>
            <a:srgbClr val="14335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2" tIns="34296" rIns="68592" bIns="34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91" rtl="1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Rectangle 15">
            <a:extLst>
              <a:ext uri="{FF2B5EF4-FFF2-40B4-BE49-F238E27FC236}">
                <a16:creationId xmlns:a16="http://schemas.microsoft.com/office/drawing/2014/main" id="{A32A2C07-B4D2-40D1-ADF7-4420A6DFCBF5}"/>
              </a:ext>
            </a:extLst>
          </p:cNvPr>
          <p:cNvSpPr/>
          <p:nvPr/>
        </p:nvSpPr>
        <p:spPr>
          <a:xfrm>
            <a:off x="1454651" y="4559216"/>
            <a:ext cx="986313" cy="585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91" rtl="1">
              <a:defRPr/>
            </a:pPr>
            <a:endParaRPr lang="en-US" sz="2100" b="1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Rectangle 16">
            <a:extLst>
              <a:ext uri="{FF2B5EF4-FFF2-40B4-BE49-F238E27FC236}">
                <a16:creationId xmlns:a16="http://schemas.microsoft.com/office/drawing/2014/main" id="{5F87CE10-5273-48AD-A954-C43B59FC0ED3}"/>
              </a:ext>
            </a:extLst>
          </p:cNvPr>
          <p:cNvSpPr/>
          <p:nvPr/>
        </p:nvSpPr>
        <p:spPr>
          <a:xfrm>
            <a:off x="2876427" y="4559216"/>
            <a:ext cx="986313" cy="585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91" rtl="1">
              <a:defRPr/>
            </a:pPr>
            <a:endParaRPr lang="en-US" sz="2100" b="1" cap="all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</a:endParaRPr>
          </a:p>
        </p:txBody>
      </p:sp>
      <p:sp>
        <p:nvSpPr>
          <p:cNvPr id="62" name="Rectangle 17">
            <a:extLst>
              <a:ext uri="{FF2B5EF4-FFF2-40B4-BE49-F238E27FC236}">
                <a16:creationId xmlns:a16="http://schemas.microsoft.com/office/drawing/2014/main" id="{5932C269-F88D-4484-A738-049B8F4D5EF8}"/>
              </a:ext>
            </a:extLst>
          </p:cNvPr>
          <p:cNvSpPr/>
          <p:nvPr/>
        </p:nvSpPr>
        <p:spPr>
          <a:xfrm>
            <a:off x="4298204" y="4559216"/>
            <a:ext cx="986313" cy="585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91" rtl="1">
              <a:defRPr/>
            </a:pPr>
            <a:endParaRPr lang="en-US" sz="2100" b="1" cap="all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</a:endParaRPr>
          </a:p>
        </p:txBody>
      </p:sp>
      <p:sp>
        <p:nvSpPr>
          <p:cNvPr id="63" name="Rectangle 18">
            <a:extLst>
              <a:ext uri="{FF2B5EF4-FFF2-40B4-BE49-F238E27FC236}">
                <a16:creationId xmlns:a16="http://schemas.microsoft.com/office/drawing/2014/main" id="{5D82E270-6380-43BF-BAAF-DDBF5CE6C2DC}"/>
              </a:ext>
            </a:extLst>
          </p:cNvPr>
          <p:cNvSpPr/>
          <p:nvPr/>
        </p:nvSpPr>
        <p:spPr>
          <a:xfrm>
            <a:off x="5719981" y="4559216"/>
            <a:ext cx="986313" cy="585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91" rtl="1">
              <a:defRPr/>
            </a:pPr>
            <a:endParaRPr lang="en-US" sz="2100" b="1" cap="all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</a:endParaRPr>
          </a:p>
        </p:txBody>
      </p:sp>
      <p:sp>
        <p:nvSpPr>
          <p:cNvPr id="64" name="Rectangle 20">
            <a:extLst>
              <a:ext uri="{FF2B5EF4-FFF2-40B4-BE49-F238E27FC236}">
                <a16:creationId xmlns:a16="http://schemas.microsoft.com/office/drawing/2014/main" id="{C3B399A4-F01E-4064-94B5-F58AEEE3F88B}"/>
              </a:ext>
            </a:extLst>
          </p:cNvPr>
          <p:cNvSpPr/>
          <p:nvPr/>
        </p:nvSpPr>
        <p:spPr>
          <a:xfrm>
            <a:off x="7141758" y="4559216"/>
            <a:ext cx="986313" cy="585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91" rtl="1">
              <a:defRPr/>
            </a:pPr>
            <a:endParaRPr lang="en-US" sz="2100" b="1" cap="all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</a:endParaRPr>
          </a:p>
        </p:txBody>
      </p:sp>
      <p:sp>
        <p:nvSpPr>
          <p:cNvPr id="65" name="מלבן 64">
            <a:extLst>
              <a:ext uri="{FF2B5EF4-FFF2-40B4-BE49-F238E27FC236}">
                <a16:creationId xmlns:a16="http://schemas.microsoft.com/office/drawing/2014/main" id="{280C5355-9ACF-43BD-A14C-6B853C9C4E34}"/>
              </a:ext>
            </a:extLst>
          </p:cNvPr>
          <p:cNvSpPr/>
          <p:nvPr/>
        </p:nvSpPr>
        <p:spPr>
          <a:xfrm>
            <a:off x="6185133" y="2097660"/>
            <a:ext cx="659915" cy="1268937"/>
          </a:xfrm>
          <a:prstGeom prst="rect">
            <a:avLst/>
          </a:prstGeom>
          <a:solidFill>
            <a:srgbClr val="14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91" rtl="1">
              <a:defRPr/>
            </a:pPr>
            <a:endParaRPr lang="he-IL" sz="13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76" name="מלבן 75">
            <a:extLst>
              <a:ext uri="{FF2B5EF4-FFF2-40B4-BE49-F238E27FC236}">
                <a16:creationId xmlns:a16="http://schemas.microsoft.com/office/drawing/2014/main" id="{4FD1FB5A-F906-4366-96F7-7B279AC12431}"/>
              </a:ext>
            </a:extLst>
          </p:cNvPr>
          <p:cNvSpPr/>
          <p:nvPr/>
        </p:nvSpPr>
        <p:spPr>
          <a:xfrm>
            <a:off x="5323149" y="2097660"/>
            <a:ext cx="659915" cy="1268937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91" rtl="1">
              <a:defRPr/>
            </a:pPr>
            <a:endParaRPr lang="he-IL" sz="13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77" name="מלבן 76">
            <a:extLst>
              <a:ext uri="{FF2B5EF4-FFF2-40B4-BE49-F238E27FC236}">
                <a16:creationId xmlns:a16="http://schemas.microsoft.com/office/drawing/2014/main" id="{3D0EFFE8-0243-4C6E-BABA-1B3FDAD5B6C7}"/>
              </a:ext>
            </a:extLst>
          </p:cNvPr>
          <p:cNvSpPr/>
          <p:nvPr/>
        </p:nvSpPr>
        <p:spPr>
          <a:xfrm>
            <a:off x="4458455" y="2094706"/>
            <a:ext cx="659915" cy="1268937"/>
          </a:xfrm>
          <a:prstGeom prst="rect">
            <a:avLst/>
          </a:prstGeom>
          <a:solidFill>
            <a:srgbClr val="1EB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91" rtl="1">
              <a:defRPr/>
            </a:pPr>
            <a:endParaRPr lang="he-IL" sz="13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78" name="מלבן 77">
            <a:extLst>
              <a:ext uri="{FF2B5EF4-FFF2-40B4-BE49-F238E27FC236}">
                <a16:creationId xmlns:a16="http://schemas.microsoft.com/office/drawing/2014/main" id="{DF443D2B-163A-46BB-B94B-BBDFC14BBCFD}"/>
              </a:ext>
            </a:extLst>
          </p:cNvPr>
          <p:cNvSpPr/>
          <p:nvPr/>
        </p:nvSpPr>
        <p:spPr>
          <a:xfrm>
            <a:off x="3598965" y="2094706"/>
            <a:ext cx="659915" cy="1268937"/>
          </a:xfrm>
          <a:prstGeom prst="rect">
            <a:avLst/>
          </a:prstGeom>
          <a:solidFill>
            <a:srgbClr val="8CA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91" rtl="1">
              <a:defRPr/>
            </a:pPr>
            <a:endParaRPr lang="he-IL" sz="13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79" name="מלבן 78">
            <a:extLst>
              <a:ext uri="{FF2B5EF4-FFF2-40B4-BE49-F238E27FC236}">
                <a16:creationId xmlns:a16="http://schemas.microsoft.com/office/drawing/2014/main" id="{A46069E9-D863-49C1-8E8E-8E4A74BE35CC}"/>
              </a:ext>
            </a:extLst>
          </p:cNvPr>
          <p:cNvSpPr/>
          <p:nvPr/>
        </p:nvSpPr>
        <p:spPr>
          <a:xfrm>
            <a:off x="2736982" y="2105952"/>
            <a:ext cx="659915" cy="1268937"/>
          </a:xfrm>
          <a:prstGeom prst="rect">
            <a:avLst/>
          </a:prstGeom>
          <a:solidFill>
            <a:srgbClr val="6A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91" rtl="1">
              <a:defRPr/>
            </a:pPr>
            <a:endParaRPr lang="he-IL" sz="13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85" name="מלבן 84">
            <a:extLst>
              <a:ext uri="{FF2B5EF4-FFF2-40B4-BE49-F238E27FC236}">
                <a16:creationId xmlns:a16="http://schemas.microsoft.com/office/drawing/2014/main" id="{E15F754A-2FB1-44E8-8C2F-9589DEA01CF5}"/>
              </a:ext>
            </a:extLst>
          </p:cNvPr>
          <p:cNvSpPr/>
          <p:nvPr/>
        </p:nvSpPr>
        <p:spPr>
          <a:xfrm>
            <a:off x="1655642" y="1695944"/>
            <a:ext cx="6249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91" rtl="1">
              <a:defRPr/>
            </a:pPr>
            <a:r>
              <a:rPr lang="he-IL" b="1" dirty="0">
                <a:solidFill>
                  <a:srgbClr val="14335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המפגשים הבאים</a:t>
            </a:r>
          </a:p>
        </p:txBody>
      </p:sp>
      <p:sp>
        <p:nvSpPr>
          <p:cNvPr id="86" name="תיבת טקסט 21">
            <a:extLst>
              <a:ext uri="{FF2B5EF4-FFF2-40B4-BE49-F238E27FC236}">
                <a16:creationId xmlns:a16="http://schemas.microsoft.com/office/drawing/2014/main" id="{2134FF7A-E61E-4E97-86A2-51AAFC71291A}"/>
              </a:ext>
            </a:extLst>
          </p:cNvPr>
          <p:cNvSpPr txBox="1"/>
          <p:nvPr/>
        </p:nvSpPr>
        <p:spPr>
          <a:xfrm>
            <a:off x="6107682" y="2488794"/>
            <a:ext cx="787232" cy="4560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685891" rtl="1">
              <a:lnSpc>
                <a:spcPct val="100000"/>
              </a:lnSpc>
              <a:spcAft>
                <a:spcPts val="600"/>
              </a:spcAft>
              <a:defRPr sz="788">
                <a:solidFill>
                  <a:prstClr val="white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r>
              <a:rPr lang="he-IL" b="1" dirty="0"/>
              <a:t>העלאת יוזמות לפעולה</a:t>
            </a:r>
          </a:p>
        </p:txBody>
      </p:sp>
      <p:sp>
        <p:nvSpPr>
          <p:cNvPr id="87" name="תיבת טקסט 23">
            <a:extLst>
              <a:ext uri="{FF2B5EF4-FFF2-40B4-BE49-F238E27FC236}">
                <a16:creationId xmlns:a16="http://schemas.microsoft.com/office/drawing/2014/main" id="{F788C227-5700-4ACD-819E-E56BE7F5EE83}"/>
              </a:ext>
            </a:extLst>
          </p:cNvPr>
          <p:cNvSpPr txBox="1"/>
          <p:nvPr/>
        </p:nvSpPr>
        <p:spPr>
          <a:xfrm>
            <a:off x="5283824" y="2486004"/>
            <a:ext cx="7523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685891" rtl="1">
              <a:lnSpc>
                <a:spcPct val="100000"/>
              </a:lnSpc>
              <a:spcAft>
                <a:spcPts val="600"/>
              </a:spcAft>
              <a:defRPr sz="788" b="1">
                <a:solidFill>
                  <a:prstClr val="white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r>
              <a:rPr lang="he-IL" dirty="0"/>
              <a:t>הגדרת מטרות אל מול צרכים</a:t>
            </a:r>
          </a:p>
        </p:txBody>
      </p:sp>
      <p:sp>
        <p:nvSpPr>
          <p:cNvPr id="88" name="תיבת טקסט 27">
            <a:extLst>
              <a:ext uri="{FF2B5EF4-FFF2-40B4-BE49-F238E27FC236}">
                <a16:creationId xmlns:a16="http://schemas.microsoft.com/office/drawing/2014/main" id="{9AE254D2-261A-4949-96C7-1B0D6D95C6DD}"/>
              </a:ext>
            </a:extLst>
          </p:cNvPr>
          <p:cNvSpPr txBox="1"/>
          <p:nvPr/>
        </p:nvSpPr>
        <p:spPr>
          <a:xfrm>
            <a:off x="3581499" y="2483216"/>
            <a:ext cx="6721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685891" rtl="1">
              <a:lnSpc>
                <a:spcPct val="100000"/>
              </a:lnSpc>
              <a:spcAft>
                <a:spcPts val="600"/>
              </a:spcAft>
              <a:defRPr sz="788" b="1">
                <a:solidFill>
                  <a:prstClr val="white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r>
              <a:rPr lang="he-IL" dirty="0"/>
              <a:t>חלוקה לצוותי עבודה</a:t>
            </a:r>
          </a:p>
        </p:txBody>
      </p:sp>
      <p:sp>
        <p:nvSpPr>
          <p:cNvPr id="89" name="תיבת טקסט 25">
            <a:extLst>
              <a:ext uri="{FF2B5EF4-FFF2-40B4-BE49-F238E27FC236}">
                <a16:creationId xmlns:a16="http://schemas.microsoft.com/office/drawing/2014/main" id="{81B8C72E-477E-4064-A205-AEBC82147BE4}"/>
              </a:ext>
            </a:extLst>
          </p:cNvPr>
          <p:cNvSpPr txBox="1"/>
          <p:nvPr/>
        </p:nvSpPr>
        <p:spPr>
          <a:xfrm>
            <a:off x="4431547" y="2484281"/>
            <a:ext cx="730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685891" rtl="1">
              <a:lnSpc>
                <a:spcPct val="100000"/>
              </a:lnSpc>
              <a:spcAft>
                <a:spcPts val="600"/>
              </a:spcAft>
              <a:defRPr sz="788" b="1">
                <a:solidFill>
                  <a:prstClr val="white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r>
              <a:rPr lang="he-IL" dirty="0"/>
              <a:t>בנית </a:t>
            </a:r>
            <a:r>
              <a:rPr lang="he-IL" dirty="0" err="1"/>
              <a:t>תוכנית</a:t>
            </a:r>
            <a:r>
              <a:rPr lang="he-IL" dirty="0"/>
              <a:t> אסטרטגית עירונית לקידום תעסוקה</a:t>
            </a:r>
          </a:p>
        </p:txBody>
      </p:sp>
      <p:sp>
        <p:nvSpPr>
          <p:cNvPr id="90" name="תיבת טקסט 14">
            <a:extLst>
              <a:ext uri="{FF2B5EF4-FFF2-40B4-BE49-F238E27FC236}">
                <a16:creationId xmlns:a16="http://schemas.microsoft.com/office/drawing/2014/main" id="{A53671EA-850A-4546-9F90-F8FB524AEA0C}"/>
              </a:ext>
            </a:extLst>
          </p:cNvPr>
          <p:cNvSpPr txBox="1"/>
          <p:nvPr/>
        </p:nvSpPr>
        <p:spPr>
          <a:xfrm>
            <a:off x="2648337" y="2483216"/>
            <a:ext cx="795686" cy="2135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685891" rtl="1">
              <a:lnSpc>
                <a:spcPct val="100000"/>
              </a:lnSpc>
              <a:spcAft>
                <a:spcPts val="600"/>
              </a:spcAft>
              <a:defRPr sz="788" b="1">
                <a:solidFill>
                  <a:prstClr val="white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r>
              <a:rPr lang="he-IL" dirty="0"/>
              <a:t>אחר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91547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0"/>
          <p:cNvSpPr/>
          <p:nvPr/>
        </p:nvSpPr>
        <p:spPr>
          <a:xfrm>
            <a:off x="1355404" y="1347977"/>
            <a:ext cx="6582491" cy="2199437"/>
          </a:xfrm>
          <a:prstGeom prst="rect">
            <a:avLst/>
          </a:prstGeom>
          <a:noFill/>
          <a:ln w="19050" cap="flat" cmpd="sng">
            <a:solidFill>
              <a:srgbClr val="1EB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defTabSz="914499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BB28EA7C-273C-4BE0-8BDA-2B3554F7E7D7}"/>
              </a:ext>
            </a:extLst>
          </p:cNvPr>
          <p:cNvSpPr txBox="1"/>
          <p:nvPr/>
        </p:nvSpPr>
        <p:spPr>
          <a:xfrm>
            <a:off x="1207694" y="2101392"/>
            <a:ext cx="6400797" cy="757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99" rtl="1">
              <a:lnSpc>
                <a:spcPct val="80000"/>
              </a:lnSpc>
              <a:buClr>
                <a:srgbClr val="000000"/>
              </a:buClr>
              <a:buSzPts val="1800"/>
              <a:defRPr/>
            </a:pPr>
            <a:r>
              <a:rPr lang="he-IL" sz="5401" b="1" kern="0" dirty="0">
                <a:solidFill>
                  <a:srgbClr val="FFFFFF"/>
                </a:solidFill>
                <a:latin typeface="Segoe UI Light" panose="020B0502040204020203" pitchFamily="34" charset="0"/>
                <a:ea typeface="Assistant"/>
                <a:cs typeface="Segoe UI Light" panose="020B0502040204020203" pitchFamily="34" charset="0"/>
                <a:sym typeface="Assistant"/>
              </a:rPr>
              <a:t>תודה רבה!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9E7F51E2-430C-407B-A594-E2627E81DECB}"/>
              </a:ext>
            </a:extLst>
          </p:cNvPr>
          <p:cNvSpPr/>
          <p:nvPr/>
        </p:nvSpPr>
        <p:spPr>
          <a:xfrm>
            <a:off x="13974" y="4455548"/>
            <a:ext cx="9131615" cy="689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312FBEC8-B09A-4B94-9D9D-34F11FDA83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983" y="4427953"/>
            <a:ext cx="2003851" cy="71713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DA468A1-3759-4C10-95F6-D9ED1EC172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9" t="83636" r="34659" b="3299"/>
          <a:stretch/>
        </p:blipFill>
        <p:spPr>
          <a:xfrm>
            <a:off x="3473473" y="4438185"/>
            <a:ext cx="3967949" cy="846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CC9A16-2D73-4A2C-8AAE-E57490001611}"/>
              </a:ext>
            </a:extLst>
          </p:cNvPr>
          <p:cNvSpPr txBox="1"/>
          <p:nvPr/>
        </p:nvSpPr>
        <p:spPr>
          <a:xfrm>
            <a:off x="-129682" y="4707717"/>
            <a:ext cx="187340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לוגו הרשות</a:t>
            </a:r>
          </a:p>
        </p:txBody>
      </p:sp>
    </p:spTree>
    <p:extLst>
      <p:ext uri="{BB962C8B-B14F-4D97-AF65-F5344CB8AC3E}">
        <p14:creationId xmlns:p14="http://schemas.microsoft.com/office/powerpoint/2010/main" val="256979695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08223" y="25442"/>
            <a:ext cx="7410004" cy="81398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he-IL" sz="2400" b="1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סדר יום</a:t>
            </a:r>
            <a:endParaRPr lang="en-US" sz="2400" b="1" dirty="0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94" name="תמונה 93">
            <a:extLst>
              <a:ext uri="{FF2B5EF4-FFF2-40B4-BE49-F238E27FC236}">
                <a16:creationId xmlns:a16="http://schemas.microsoft.com/office/drawing/2014/main" id="{C106564F-E6C0-4F5B-A4C7-6CF5581F48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6" t="27173" r="23409" b="40518"/>
          <a:stretch/>
        </p:blipFill>
        <p:spPr>
          <a:xfrm>
            <a:off x="62357" y="4702684"/>
            <a:ext cx="1233268" cy="413872"/>
          </a:xfrm>
          <a:prstGeom prst="rect">
            <a:avLst/>
          </a:prstGeom>
        </p:spPr>
      </p:pic>
      <p:sp>
        <p:nvSpPr>
          <p:cNvPr id="37" name="网chenying0907出品 11">
            <a:extLst>
              <a:ext uri="{FF2B5EF4-FFF2-40B4-BE49-F238E27FC236}">
                <a16:creationId xmlns:a16="http://schemas.microsoft.com/office/drawing/2014/main" id="{1861A0D4-3DCF-4538-826C-BB5275FB749B}"/>
              </a:ext>
            </a:extLst>
          </p:cNvPr>
          <p:cNvSpPr txBox="1"/>
          <p:nvPr/>
        </p:nvSpPr>
        <p:spPr>
          <a:xfrm>
            <a:off x="5086903" y="839426"/>
            <a:ext cx="3578562" cy="356390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 algn="ctr" defTabSz="914347"/>
            <a:r>
              <a:rPr lang="he-IL" sz="1866" b="1" dirty="0"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יום שני / 21.06.21/ י״א תמוז תשפ״א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4BE1A487-72D6-4625-975E-D086D4683FE2}"/>
              </a:ext>
            </a:extLst>
          </p:cNvPr>
          <p:cNvSpPr/>
          <p:nvPr/>
        </p:nvSpPr>
        <p:spPr>
          <a:xfrm>
            <a:off x="669074" y="1304841"/>
            <a:ext cx="7996392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91" rtl="1">
              <a:spcBef>
                <a:spcPct val="0"/>
              </a:spcBef>
              <a:spcAft>
                <a:spcPts val="600"/>
              </a:spcAft>
            </a:pPr>
            <a:r>
              <a:rPr lang="he-IL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09:30-10:00 - התכנסות וכיבוד</a:t>
            </a:r>
          </a:p>
          <a:p>
            <a:pPr algn="r" defTabSz="685891" rtl="1">
              <a:spcBef>
                <a:spcPct val="0"/>
              </a:spcBef>
              <a:spcAft>
                <a:spcPts val="600"/>
              </a:spcAft>
            </a:pPr>
            <a:r>
              <a:rPr lang="he-IL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10:00-10:45 - קובי הלפרן / פתיחה </a:t>
            </a:r>
          </a:p>
          <a:p>
            <a:pPr algn="r" defTabSz="685891" rtl="1">
              <a:spcBef>
                <a:spcPct val="0"/>
              </a:spcBef>
              <a:spcAft>
                <a:spcPts val="600"/>
              </a:spcAft>
            </a:pPr>
            <a:r>
              <a:rPr lang="he-IL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10:45-11:30 - משה ניסים </a:t>
            </a:r>
            <a:r>
              <a:rPr lang="he-IL" dirty="0" err="1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ופבי</a:t>
            </a:r>
            <a:r>
              <a:rPr lang="he-IL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רון / עשייה במחוז צפון </a:t>
            </a:r>
          </a:p>
          <a:p>
            <a:pPr algn="r" defTabSz="685891" rtl="1">
              <a:spcBef>
                <a:spcPct val="0"/>
              </a:spcBef>
              <a:spcAft>
                <a:spcPts val="600"/>
              </a:spcAft>
            </a:pPr>
            <a:r>
              <a:rPr lang="he-IL" b="1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הפסקה</a:t>
            </a:r>
          </a:p>
          <a:p>
            <a:pPr algn="r" defTabSz="685891" rtl="1">
              <a:spcBef>
                <a:spcPct val="0"/>
              </a:spcBef>
              <a:spcAft>
                <a:spcPts val="600"/>
              </a:spcAft>
            </a:pPr>
            <a:r>
              <a:rPr lang="he-IL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11:45-12:15 - תום </a:t>
            </a:r>
            <a:r>
              <a:rPr lang="he-IL" dirty="0" err="1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פרוחי</a:t>
            </a:r>
            <a:r>
              <a:rPr lang="he-IL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/ מטרות מיזם </a:t>
            </a:r>
            <a:r>
              <a:rPr lang="en-US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WORKIT </a:t>
            </a:r>
            <a:endParaRPr lang="he-IL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algn="r" defTabSz="685891" rtl="1">
              <a:spcBef>
                <a:spcPct val="0"/>
              </a:spcBef>
              <a:spcAft>
                <a:spcPts val="600"/>
              </a:spcAft>
            </a:pPr>
            <a:r>
              <a:rPr lang="he-IL" b="1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ארוחת צהריים </a:t>
            </a:r>
          </a:p>
          <a:p>
            <a:pPr algn="r" defTabSz="685891" rtl="1">
              <a:spcBef>
                <a:spcPct val="0"/>
              </a:spcBef>
              <a:spcAft>
                <a:spcPts val="600"/>
              </a:spcAft>
            </a:pPr>
            <a:r>
              <a:rPr lang="he-IL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13:00-14:00 - מפתחות להצלחה בעידן טכנולוגי סוער / מרצה: דר' עוז </a:t>
            </a:r>
            <a:r>
              <a:rPr lang="he-IL" dirty="0" err="1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גוטרמן</a:t>
            </a:r>
            <a:r>
              <a:rPr lang="he-IL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פסיכולוג ודר' לפסיכולוגיה, מרצה בכיר באוניברסיטת בר אילן, ראש החטיבה למשאבי אנוש באקדמיית גליל מערבי, עמד בראש צוות ההיגוי של בי"ס לפיקוד ומנהיגות של חיל האוויר, מייסד קבוצת לדעת – מקבוצות ההדרכה והפיתוח הארגוני הגדולות בישראל, כתב 5 ספרים מהם 3 רבי מכר ואב לחמישה ילדים </a:t>
            </a:r>
          </a:p>
          <a:p>
            <a:pPr algn="r" defTabSz="685891" rtl="1">
              <a:spcBef>
                <a:spcPct val="0"/>
              </a:spcBef>
              <a:spcAft>
                <a:spcPts val="600"/>
              </a:spcAft>
            </a:pPr>
            <a:r>
              <a:rPr lang="he-IL" b="1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הפסקה </a:t>
            </a:r>
          </a:p>
          <a:p>
            <a:pPr algn="r" defTabSz="685891" rtl="1">
              <a:spcBef>
                <a:spcPct val="0"/>
              </a:spcBef>
              <a:spcAft>
                <a:spcPts val="600"/>
              </a:spcAft>
            </a:pPr>
            <a:r>
              <a:rPr lang="he-IL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14:15-15:30 - למידת עמיתים ובניית תכניות עבודה מיזם </a:t>
            </a:r>
            <a:r>
              <a:rPr lang="en-US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WORKIT 2022 </a:t>
            </a:r>
          </a:p>
          <a:p>
            <a:pPr algn="r" defTabSz="685891" rtl="1">
              <a:spcBef>
                <a:spcPct val="0"/>
              </a:spcBef>
              <a:spcAft>
                <a:spcPts val="600"/>
              </a:spcAft>
            </a:pPr>
            <a:r>
              <a:rPr lang="he-IL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15:30-16:00 – סיכום היום</a:t>
            </a:r>
          </a:p>
        </p:txBody>
      </p:sp>
    </p:spTree>
    <p:extLst>
      <p:ext uri="{BB962C8B-B14F-4D97-AF65-F5344CB8AC3E}">
        <p14:creationId xmlns:p14="http://schemas.microsoft.com/office/powerpoint/2010/main" val="96859206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08223" y="25442"/>
            <a:ext cx="7410004" cy="81398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he-IL" sz="2400" b="1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אנחנו סביב השולחן</a:t>
            </a:r>
            <a:endParaRPr lang="en-US" sz="2400" b="1" dirty="0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94" name="תמונה 93">
            <a:extLst>
              <a:ext uri="{FF2B5EF4-FFF2-40B4-BE49-F238E27FC236}">
                <a16:creationId xmlns:a16="http://schemas.microsoft.com/office/drawing/2014/main" id="{C106564F-E6C0-4F5B-A4C7-6CF5581F48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6" t="27173" r="23409" b="40518"/>
          <a:stretch/>
        </p:blipFill>
        <p:spPr>
          <a:xfrm>
            <a:off x="62357" y="4702684"/>
            <a:ext cx="1233268" cy="41387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532BD41-13B6-4DA0-B79E-4ADC5FF84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180" y="1607193"/>
            <a:ext cx="3322161" cy="30954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טבלה 6">
            <a:extLst>
              <a:ext uri="{FF2B5EF4-FFF2-40B4-BE49-F238E27FC236}">
                <a16:creationId xmlns:a16="http://schemas.microsoft.com/office/drawing/2014/main" id="{DED74898-030B-4BD7-9DDA-64D600E2F9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937840"/>
              </p:ext>
            </p:extLst>
          </p:nvPr>
        </p:nvGraphicFramePr>
        <p:xfrm>
          <a:off x="5136191" y="937288"/>
          <a:ext cx="3293748" cy="4055326"/>
        </p:xfrm>
        <a:graphic>
          <a:graphicData uri="http://schemas.openxmlformats.org/drawingml/2006/table">
            <a:tbl>
              <a:tblPr rtl="1">
                <a:tableStyleId>{2D5ABB26-0587-4C30-8999-92F81FD0307C}</a:tableStyleId>
              </a:tblPr>
              <a:tblGrid>
                <a:gridCol w="3293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4729">
                <a:tc>
                  <a:txBody>
                    <a:bodyPr/>
                    <a:lstStyle/>
                    <a:p>
                      <a:pPr marL="285750" indent="-285750" algn="r" rtl="1" fontAlgn="b">
                        <a:buClr>
                          <a:srgbClr val="FF99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he-IL" sz="1400" kern="1200" dirty="0">
                          <a:solidFill>
                            <a:srgbClr val="0C335B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יו"ר הועדה הממונה</a:t>
                      </a:r>
                    </a:p>
                  </a:txBody>
                  <a:tcPr marL="7065" marR="7065" marT="706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729">
                <a:tc>
                  <a:txBody>
                    <a:bodyPr/>
                    <a:lstStyle/>
                    <a:p>
                      <a:pPr marL="285750" indent="-285750" algn="r" rtl="1" fontAlgn="b">
                        <a:buClr>
                          <a:srgbClr val="FF99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he-IL" sz="1400" kern="1200" dirty="0">
                          <a:solidFill>
                            <a:srgbClr val="0C335B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מנכ"ל העירייה</a:t>
                      </a:r>
                    </a:p>
                  </a:txBody>
                  <a:tcPr marL="7065" marR="7065" marT="706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729">
                <a:tc>
                  <a:txBody>
                    <a:bodyPr/>
                    <a:lstStyle/>
                    <a:p>
                      <a:pPr marL="285750" indent="-285750" algn="r" rtl="1" fontAlgn="b">
                        <a:buClr>
                          <a:srgbClr val="FF99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he-IL" sz="1400" kern="1200" dirty="0">
                          <a:solidFill>
                            <a:srgbClr val="0C335B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מנהל לשכת תעסוקה</a:t>
                      </a:r>
                    </a:p>
                    <a:p>
                      <a:pPr marL="285750" indent="-285750" algn="r" rtl="1" fontAlgn="b">
                        <a:buClr>
                          <a:srgbClr val="FF99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he-IL" sz="1400" kern="1200" dirty="0">
                          <a:solidFill>
                            <a:srgbClr val="0C335B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מנהלת אגף התיירות</a:t>
                      </a:r>
                    </a:p>
                    <a:p>
                      <a:pPr marL="285750" indent="-285750" algn="r" rtl="1" fontAlgn="b">
                        <a:buClr>
                          <a:srgbClr val="FF99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he-IL" sz="1400" kern="1200" dirty="0">
                          <a:solidFill>
                            <a:srgbClr val="0C335B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מנהל פיתוח כלכלי</a:t>
                      </a:r>
                    </a:p>
                  </a:txBody>
                  <a:tcPr marL="7065" marR="7065" marT="706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296">
                <a:tc>
                  <a:txBody>
                    <a:bodyPr/>
                    <a:lstStyle/>
                    <a:p>
                      <a:pPr marL="285750" indent="-285750" algn="r" rtl="1" fontAlgn="b">
                        <a:buClr>
                          <a:srgbClr val="FF99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he-IL" sz="1400" kern="1200" dirty="0">
                          <a:solidFill>
                            <a:srgbClr val="0C335B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רכזת מיזם </a:t>
                      </a:r>
                      <a:r>
                        <a:rPr lang="en-US" sz="1400" kern="1200" dirty="0" err="1">
                          <a:solidFill>
                            <a:srgbClr val="0C335B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workit</a:t>
                      </a:r>
                      <a:endParaRPr lang="he-IL" sz="1400" kern="1200" dirty="0">
                        <a:solidFill>
                          <a:srgbClr val="0C335B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7065" marR="7065" marT="706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888">
                <a:tc>
                  <a:txBody>
                    <a:bodyPr/>
                    <a:lstStyle/>
                    <a:p>
                      <a:pPr marL="285750" indent="-285750" algn="r" rtl="1" fontAlgn="b">
                        <a:buClr>
                          <a:srgbClr val="FF99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he-IL" sz="1400" kern="1200" dirty="0">
                          <a:solidFill>
                            <a:srgbClr val="0C335B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מנהלת אגף רישוי וקידום עסקים</a:t>
                      </a:r>
                    </a:p>
                  </a:txBody>
                  <a:tcPr marL="7065" marR="7065" marT="706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729">
                <a:tc>
                  <a:txBody>
                    <a:bodyPr/>
                    <a:lstStyle/>
                    <a:p>
                      <a:pPr marL="285750" indent="-285750" algn="r" rtl="1" fontAlgn="b">
                        <a:buClr>
                          <a:srgbClr val="FF99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he-IL" sz="1400" kern="1200" dirty="0">
                          <a:solidFill>
                            <a:srgbClr val="0C335B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מנהלת מרכז עוצמה</a:t>
                      </a:r>
                    </a:p>
                  </a:txBody>
                  <a:tcPr marL="7065" marR="7065" marT="706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4729">
                <a:tc>
                  <a:txBody>
                    <a:bodyPr/>
                    <a:lstStyle/>
                    <a:p>
                      <a:pPr marL="285750" indent="-285750" algn="r" rtl="1" fontAlgn="b">
                        <a:buClr>
                          <a:srgbClr val="FF99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he-IL" sz="1400" kern="1200" dirty="0">
                          <a:solidFill>
                            <a:srgbClr val="0C335B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מנהל מרכז צעירים</a:t>
                      </a:r>
                    </a:p>
                  </a:txBody>
                  <a:tcPr marL="7065" marR="7065" marT="706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4729">
                <a:tc>
                  <a:txBody>
                    <a:bodyPr/>
                    <a:lstStyle/>
                    <a:p>
                      <a:pPr marL="285750" indent="-285750" algn="r" rtl="1" fontAlgn="b">
                        <a:buClr>
                          <a:srgbClr val="FF99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he-IL" sz="1400" kern="1200" dirty="0">
                          <a:solidFill>
                            <a:srgbClr val="0C335B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רכזת תעסוקה יישובית</a:t>
                      </a:r>
                    </a:p>
                  </a:txBody>
                  <a:tcPr marL="7065" marR="7065" marT="706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4729">
                <a:tc>
                  <a:txBody>
                    <a:bodyPr/>
                    <a:lstStyle/>
                    <a:p>
                      <a:pPr marL="285750" indent="-285750" algn="r" rtl="1" fontAlgn="b">
                        <a:buClr>
                          <a:srgbClr val="FF99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he-IL" sz="1400" kern="1200" dirty="0">
                          <a:solidFill>
                            <a:srgbClr val="0C335B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מנהל סניף מעוף</a:t>
                      </a:r>
                    </a:p>
                  </a:txBody>
                  <a:tcPr marL="7065" marR="7065" marT="706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4729">
                <a:tc>
                  <a:txBody>
                    <a:bodyPr/>
                    <a:lstStyle/>
                    <a:p>
                      <a:pPr marL="285750" indent="-285750" algn="r" rtl="1" fontAlgn="b">
                        <a:buClr>
                          <a:srgbClr val="FF99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he-IL" sz="1400" kern="1200" dirty="0">
                          <a:solidFill>
                            <a:srgbClr val="0C335B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מנהל אזור תעשייה</a:t>
                      </a:r>
                    </a:p>
                  </a:txBody>
                  <a:tcPr marL="7065" marR="7065" marT="706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4729">
                <a:tc>
                  <a:txBody>
                    <a:bodyPr/>
                    <a:lstStyle/>
                    <a:p>
                      <a:pPr marL="285750" indent="-285750" algn="r" rtl="1" fontAlgn="b">
                        <a:buClr>
                          <a:srgbClr val="FF99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he-IL" sz="1400" kern="1200" dirty="0">
                          <a:solidFill>
                            <a:srgbClr val="0C335B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מנכ"ל חכ"ל</a:t>
                      </a:r>
                    </a:p>
                  </a:txBody>
                  <a:tcPr marL="7065" marR="7065" marT="706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9458">
                <a:tc>
                  <a:txBody>
                    <a:bodyPr/>
                    <a:lstStyle/>
                    <a:p>
                      <a:pPr marL="285750" indent="-285750" algn="r" rtl="1" fontAlgn="b">
                        <a:buClr>
                          <a:srgbClr val="FF99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he-IL" sz="1400" kern="1200" dirty="0">
                          <a:solidFill>
                            <a:srgbClr val="0C335B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נציג תעסוקה קהילה חרדית</a:t>
                      </a:r>
                    </a:p>
                    <a:p>
                      <a:pPr marL="285750" marR="0" lvl="0" indent="-285750" algn="r" defTabSz="685851" rtl="1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99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e-IL" sz="1400" kern="1200" dirty="0">
                          <a:solidFill>
                            <a:srgbClr val="0C335B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מנהלת אגף הרווחה</a:t>
                      </a:r>
                    </a:p>
                  </a:txBody>
                  <a:tcPr marL="7065" marR="7065" marT="706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4729">
                <a:tc>
                  <a:txBody>
                    <a:bodyPr/>
                    <a:lstStyle/>
                    <a:p>
                      <a:pPr marL="285750" indent="-285750" algn="r" rtl="1" fontAlgn="b">
                        <a:buClr>
                          <a:srgbClr val="FF9900"/>
                        </a:buClr>
                        <a:buFont typeface="Arial" panose="020B0604020202020204" pitchFamily="34" charset="0"/>
                        <a:buChar char="•"/>
                      </a:pPr>
                      <a:endParaRPr lang="he-IL" sz="1400" kern="1200" dirty="0">
                        <a:solidFill>
                          <a:srgbClr val="0C335B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7065" marR="7065" marT="706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4729">
                <a:tc>
                  <a:txBody>
                    <a:bodyPr/>
                    <a:lstStyle/>
                    <a:p>
                      <a:pPr marL="285750" indent="-285750" algn="r" rtl="1" fontAlgn="b">
                        <a:buClr>
                          <a:srgbClr val="FF99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he-IL" sz="1400" kern="1200" dirty="0">
                          <a:solidFill>
                            <a:srgbClr val="0C335B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עוזרת מנכ"ל</a:t>
                      </a:r>
                    </a:p>
                  </a:txBody>
                  <a:tcPr marL="7065" marR="7065" marT="7065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0427">
                <a:tc>
                  <a:txBody>
                    <a:bodyPr/>
                    <a:lstStyle/>
                    <a:p>
                      <a:pPr marL="285750" indent="-285750" algn="r" rtl="1" fontAlgn="b">
                        <a:buClr>
                          <a:srgbClr val="FF99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he-IL" sz="1400" kern="1200" dirty="0">
                          <a:solidFill>
                            <a:srgbClr val="0C335B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מנהלת מרכז מפתח </a:t>
                      </a:r>
                    </a:p>
                  </a:txBody>
                  <a:tcPr marL="7065" marR="7065" marT="7065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E32C3BA-BE3D-498D-9241-00994EFB0970}"/>
              </a:ext>
            </a:extLst>
          </p:cNvPr>
          <p:cNvSpPr txBox="1"/>
          <p:nvPr/>
        </p:nvSpPr>
        <p:spPr>
          <a:xfrm>
            <a:off x="242069" y="1264976"/>
            <a:ext cx="147027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marR="0" lvl="0" indent="-285750" algn="r" defTabSz="685731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הצגה עצמית</a:t>
            </a:r>
          </a:p>
          <a:p>
            <a:pPr marL="285750" marR="0" lvl="0" indent="-285750" algn="r" defTabSz="685731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הצגת הארגון</a:t>
            </a:r>
          </a:p>
        </p:txBody>
      </p:sp>
    </p:spTree>
    <p:extLst>
      <p:ext uri="{BB962C8B-B14F-4D97-AF65-F5344CB8AC3E}">
        <p14:creationId xmlns:p14="http://schemas.microsoft.com/office/powerpoint/2010/main" val="38896441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08223" y="25442"/>
            <a:ext cx="7410004" cy="81398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he-IL" sz="2400" b="1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חשיבות עבודת הפורום</a:t>
            </a:r>
            <a:endParaRPr lang="en-US" sz="2400" b="1" dirty="0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94" name="תמונה 93">
            <a:extLst>
              <a:ext uri="{FF2B5EF4-FFF2-40B4-BE49-F238E27FC236}">
                <a16:creationId xmlns:a16="http://schemas.microsoft.com/office/drawing/2014/main" id="{C106564F-E6C0-4F5B-A4C7-6CF5581F48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6" t="27173" r="23409" b="40518"/>
          <a:stretch/>
        </p:blipFill>
        <p:spPr>
          <a:xfrm>
            <a:off x="62357" y="4702684"/>
            <a:ext cx="1233268" cy="413872"/>
          </a:xfrm>
          <a:prstGeom prst="rect">
            <a:avLst/>
          </a:prstGeom>
        </p:spPr>
      </p:pic>
      <p:sp>
        <p:nvSpPr>
          <p:cNvPr id="46" name="Google Shape;753;p31">
            <a:extLst>
              <a:ext uri="{FF2B5EF4-FFF2-40B4-BE49-F238E27FC236}">
                <a16:creationId xmlns:a16="http://schemas.microsoft.com/office/drawing/2014/main" id="{2B90F49F-729A-452F-9552-99A02F914CAA}"/>
              </a:ext>
            </a:extLst>
          </p:cNvPr>
          <p:cNvSpPr/>
          <p:nvPr/>
        </p:nvSpPr>
        <p:spPr>
          <a:xfrm flipH="1">
            <a:off x="6394103" y="1039433"/>
            <a:ext cx="1107404" cy="566756"/>
          </a:xfrm>
          <a:prstGeom prst="homePlate">
            <a:avLst>
              <a:gd name="adj" fmla="val 50000"/>
            </a:avLst>
          </a:prstGeom>
          <a:solidFill>
            <a:srgbClr val="1EB5E8"/>
          </a:solidFill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755;p31">
            <a:extLst>
              <a:ext uri="{FF2B5EF4-FFF2-40B4-BE49-F238E27FC236}">
                <a16:creationId xmlns:a16="http://schemas.microsoft.com/office/drawing/2014/main" id="{CED0D9D4-FF19-4FCC-9F90-CBF6F5774B71}"/>
              </a:ext>
            </a:extLst>
          </p:cNvPr>
          <p:cNvSpPr/>
          <p:nvPr/>
        </p:nvSpPr>
        <p:spPr>
          <a:xfrm flipH="1">
            <a:off x="1557607" y="1039292"/>
            <a:ext cx="5062283" cy="567038"/>
          </a:xfrm>
          <a:prstGeom prst="chevron">
            <a:avLst>
              <a:gd name="adj" fmla="val 50000"/>
            </a:avLst>
          </a:prstGeom>
          <a:solidFill>
            <a:srgbClr val="1EB5E8"/>
          </a:solidFill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1800"/>
              <a:defRPr/>
            </a:pPr>
            <a:endParaRPr sz="1350" kern="0" dirty="0">
              <a:solidFill>
                <a:srgbClr val="282F39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756;p31">
            <a:extLst>
              <a:ext uri="{FF2B5EF4-FFF2-40B4-BE49-F238E27FC236}">
                <a16:creationId xmlns:a16="http://schemas.microsoft.com/office/drawing/2014/main" id="{640AE355-7CC0-445D-A2F3-7C92B3B47357}"/>
              </a:ext>
            </a:extLst>
          </p:cNvPr>
          <p:cNvSpPr/>
          <p:nvPr/>
        </p:nvSpPr>
        <p:spPr>
          <a:xfrm flipH="1">
            <a:off x="1529004" y="1039292"/>
            <a:ext cx="1145842" cy="567038"/>
          </a:xfrm>
          <a:prstGeom prst="rect">
            <a:avLst/>
          </a:prstGeom>
          <a:solidFill>
            <a:srgbClr val="1EB5E8"/>
          </a:solidFill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758;p31">
            <a:extLst>
              <a:ext uri="{FF2B5EF4-FFF2-40B4-BE49-F238E27FC236}">
                <a16:creationId xmlns:a16="http://schemas.microsoft.com/office/drawing/2014/main" id="{9885FAB6-9286-4972-ABA9-EC568921C1E8}"/>
              </a:ext>
            </a:extLst>
          </p:cNvPr>
          <p:cNvSpPr txBox="1"/>
          <p:nvPr/>
        </p:nvSpPr>
        <p:spPr>
          <a:xfrm flipH="1">
            <a:off x="6671270" y="1131565"/>
            <a:ext cx="553069" cy="38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4000"/>
              <a:defRPr/>
            </a:pPr>
            <a:r>
              <a:rPr lang="en" sz="2625" kern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01</a:t>
            </a:r>
            <a:endParaRPr sz="2625" kern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0" name="Google Shape;760;p31">
            <a:extLst>
              <a:ext uri="{FF2B5EF4-FFF2-40B4-BE49-F238E27FC236}">
                <a16:creationId xmlns:a16="http://schemas.microsoft.com/office/drawing/2014/main" id="{1BCACA46-3160-42D0-98B0-8D8B90761E71}"/>
              </a:ext>
            </a:extLst>
          </p:cNvPr>
          <p:cNvSpPr/>
          <p:nvPr/>
        </p:nvSpPr>
        <p:spPr>
          <a:xfrm flipH="1">
            <a:off x="6394103" y="1663645"/>
            <a:ext cx="1107404" cy="566756"/>
          </a:xfrm>
          <a:prstGeom prst="homePlate">
            <a:avLst>
              <a:gd name="adj" fmla="val 50000"/>
            </a:avLst>
          </a:prstGeom>
          <a:solidFill>
            <a:srgbClr val="E78C31"/>
          </a:solidFill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762;p31">
            <a:extLst>
              <a:ext uri="{FF2B5EF4-FFF2-40B4-BE49-F238E27FC236}">
                <a16:creationId xmlns:a16="http://schemas.microsoft.com/office/drawing/2014/main" id="{848D3D8E-64D9-475C-9A82-4BE8844A2E7B}"/>
              </a:ext>
            </a:extLst>
          </p:cNvPr>
          <p:cNvSpPr/>
          <p:nvPr/>
        </p:nvSpPr>
        <p:spPr>
          <a:xfrm flipH="1">
            <a:off x="1557607" y="1663504"/>
            <a:ext cx="5062283" cy="567038"/>
          </a:xfrm>
          <a:prstGeom prst="chevron">
            <a:avLst>
              <a:gd name="adj" fmla="val 50000"/>
            </a:avLst>
          </a:prstGeom>
          <a:solidFill>
            <a:srgbClr val="E78C31"/>
          </a:solidFill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282F39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763;p31">
            <a:extLst>
              <a:ext uri="{FF2B5EF4-FFF2-40B4-BE49-F238E27FC236}">
                <a16:creationId xmlns:a16="http://schemas.microsoft.com/office/drawing/2014/main" id="{618C88D0-5C97-4CE3-A147-CB409316C35F}"/>
              </a:ext>
            </a:extLst>
          </p:cNvPr>
          <p:cNvSpPr/>
          <p:nvPr/>
        </p:nvSpPr>
        <p:spPr>
          <a:xfrm flipH="1">
            <a:off x="1529004" y="1663504"/>
            <a:ext cx="1145842" cy="567038"/>
          </a:xfrm>
          <a:prstGeom prst="rect">
            <a:avLst/>
          </a:prstGeom>
          <a:solidFill>
            <a:srgbClr val="E78C31"/>
          </a:solidFill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765;p31">
            <a:extLst>
              <a:ext uri="{FF2B5EF4-FFF2-40B4-BE49-F238E27FC236}">
                <a16:creationId xmlns:a16="http://schemas.microsoft.com/office/drawing/2014/main" id="{50BBE43C-3189-48EC-89C5-D926D2E8A6A5}"/>
              </a:ext>
            </a:extLst>
          </p:cNvPr>
          <p:cNvSpPr txBox="1"/>
          <p:nvPr/>
        </p:nvSpPr>
        <p:spPr>
          <a:xfrm flipH="1">
            <a:off x="6671260" y="1755781"/>
            <a:ext cx="553069" cy="38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4000"/>
              <a:defRPr/>
            </a:pPr>
            <a:r>
              <a:rPr lang="en" sz="2625" kern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02</a:t>
            </a:r>
            <a:endParaRPr sz="2625" kern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4" name="Google Shape;767;p31">
            <a:extLst>
              <a:ext uri="{FF2B5EF4-FFF2-40B4-BE49-F238E27FC236}">
                <a16:creationId xmlns:a16="http://schemas.microsoft.com/office/drawing/2014/main" id="{193CB75B-7E25-4A7B-96A0-7119053B2359}"/>
              </a:ext>
            </a:extLst>
          </p:cNvPr>
          <p:cNvSpPr/>
          <p:nvPr/>
        </p:nvSpPr>
        <p:spPr>
          <a:xfrm flipH="1">
            <a:off x="6394101" y="2287856"/>
            <a:ext cx="1107405" cy="566756"/>
          </a:xfrm>
          <a:prstGeom prst="homePlate">
            <a:avLst>
              <a:gd name="adj" fmla="val 50000"/>
            </a:avLst>
          </a:prstGeom>
          <a:solidFill>
            <a:srgbClr val="8CA839"/>
          </a:solidFill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769;p31">
            <a:extLst>
              <a:ext uri="{FF2B5EF4-FFF2-40B4-BE49-F238E27FC236}">
                <a16:creationId xmlns:a16="http://schemas.microsoft.com/office/drawing/2014/main" id="{95967CA5-AF3D-445F-B51C-37A4CB500967}"/>
              </a:ext>
            </a:extLst>
          </p:cNvPr>
          <p:cNvSpPr/>
          <p:nvPr/>
        </p:nvSpPr>
        <p:spPr>
          <a:xfrm flipH="1">
            <a:off x="1557607" y="2287715"/>
            <a:ext cx="5062283" cy="567038"/>
          </a:xfrm>
          <a:prstGeom prst="chevron">
            <a:avLst>
              <a:gd name="adj" fmla="val 50000"/>
            </a:avLst>
          </a:prstGeom>
          <a:solidFill>
            <a:srgbClr val="8CA839"/>
          </a:solidFill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282F39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770;p31">
            <a:extLst>
              <a:ext uri="{FF2B5EF4-FFF2-40B4-BE49-F238E27FC236}">
                <a16:creationId xmlns:a16="http://schemas.microsoft.com/office/drawing/2014/main" id="{8ED982D9-5187-4264-BE74-2FE1C24538E0}"/>
              </a:ext>
            </a:extLst>
          </p:cNvPr>
          <p:cNvSpPr/>
          <p:nvPr/>
        </p:nvSpPr>
        <p:spPr>
          <a:xfrm flipH="1">
            <a:off x="1529004" y="2287715"/>
            <a:ext cx="1145842" cy="567038"/>
          </a:xfrm>
          <a:prstGeom prst="rect">
            <a:avLst/>
          </a:prstGeom>
          <a:solidFill>
            <a:srgbClr val="8CA839"/>
          </a:solidFill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772;p31">
            <a:extLst>
              <a:ext uri="{FF2B5EF4-FFF2-40B4-BE49-F238E27FC236}">
                <a16:creationId xmlns:a16="http://schemas.microsoft.com/office/drawing/2014/main" id="{15AF4290-39BA-4952-9D9B-79463C4E1D97}"/>
              </a:ext>
            </a:extLst>
          </p:cNvPr>
          <p:cNvSpPr txBox="1"/>
          <p:nvPr/>
        </p:nvSpPr>
        <p:spPr>
          <a:xfrm flipH="1">
            <a:off x="6671260" y="2379993"/>
            <a:ext cx="553069" cy="38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4000"/>
              <a:defRPr/>
            </a:pPr>
            <a:r>
              <a:rPr lang="en" sz="2625" kern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03</a:t>
            </a:r>
            <a:endParaRPr sz="2625" kern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8" name="Google Shape;774;p31">
            <a:extLst>
              <a:ext uri="{FF2B5EF4-FFF2-40B4-BE49-F238E27FC236}">
                <a16:creationId xmlns:a16="http://schemas.microsoft.com/office/drawing/2014/main" id="{A61D89EA-808B-45B0-BBE7-FB55CB4A2DED}"/>
              </a:ext>
            </a:extLst>
          </p:cNvPr>
          <p:cNvSpPr/>
          <p:nvPr/>
        </p:nvSpPr>
        <p:spPr>
          <a:xfrm flipH="1">
            <a:off x="6394101" y="2912069"/>
            <a:ext cx="1107405" cy="566756"/>
          </a:xfrm>
          <a:prstGeom prst="homePlate">
            <a:avLst>
              <a:gd name="adj" fmla="val 50000"/>
            </a:avLst>
          </a:prstGeom>
          <a:solidFill>
            <a:srgbClr val="14335B"/>
          </a:solidFill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776;p31">
            <a:extLst>
              <a:ext uri="{FF2B5EF4-FFF2-40B4-BE49-F238E27FC236}">
                <a16:creationId xmlns:a16="http://schemas.microsoft.com/office/drawing/2014/main" id="{98E2651D-1991-431B-A75B-FD06258375ED}"/>
              </a:ext>
            </a:extLst>
          </p:cNvPr>
          <p:cNvSpPr/>
          <p:nvPr/>
        </p:nvSpPr>
        <p:spPr>
          <a:xfrm flipH="1">
            <a:off x="1557607" y="2911928"/>
            <a:ext cx="5062283" cy="567038"/>
          </a:xfrm>
          <a:prstGeom prst="chevron">
            <a:avLst>
              <a:gd name="adj" fmla="val 50000"/>
            </a:avLst>
          </a:prstGeom>
          <a:solidFill>
            <a:srgbClr val="14335B"/>
          </a:solidFill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282F39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777;p31">
            <a:extLst>
              <a:ext uri="{FF2B5EF4-FFF2-40B4-BE49-F238E27FC236}">
                <a16:creationId xmlns:a16="http://schemas.microsoft.com/office/drawing/2014/main" id="{B30B5674-7091-418D-BA15-548D7FF0398C}"/>
              </a:ext>
            </a:extLst>
          </p:cNvPr>
          <p:cNvSpPr/>
          <p:nvPr/>
        </p:nvSpPr>
        <p:spPr>
          <a:xfrm flipH="1">
            <a:off x="1529004" y="2911928"/>
            <a:ext cx="1145842" cy="567038"/>
          </a:xfrm>
          <a:prstGeom prst="rect">
            <a:avLst/>
          </a:prstGeom>
          <a:solidFill>
            <a:srgbClr val="14335B"/>
          </a:solidFill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779;p31">
            <a:extLst>
              <a:ext uri="{FF2B5EF4-FFF2-40B4-BE49-F238E27FC236}">
                <a16:creationId xmlns:a16="http://schemas.microsoft.com/office/drawing/2014/main" id="{586D95A2-D07B-4D38-8C89-EDE2D862D17B}"/>
              </a:ext>
            </a:extLst>
          </p:cNvPr>
          <p:cNvSpPr txBox="1"/>
          <p:nvPr/>
        </p:nvSpPr>
        <p:spPr>
          <a:xfrm flipH="1">
            <a:off x="6671260" y="3004205"/>
            <a:ext cx="553069" cy="38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4000"/>
              <a:defRPr/>
            </a:pPr>
            <a:r>
              <a:rPr lang="en" sz="2625" kern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04</a:t>
            </a:r>
            <a:endParaRPr sz="2625" kern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62" name="Google Shape;781;p31">
            <a:extLst>
              <a:ext uri="{FF2B5EF4-FFF2-40B4-BE49-F238E27FC236}">
                <a16:creationId xmlns:a16="http://schemas.microsoft.com/office/drawing/2014/main" id="{CD66F71C-D24B-4251-8F4C-72D329362259}"/>
              </a:ext>
            </a:extLst>
          </p:cNvPr>
          <p:cNvSpPr/>
          <p:nvPr/>
        </p:nvSpPr>
        <p:spPr>
          <a:xfrm flipH="1">
            <a:off x="6394103" y="3538899"/>
            <a:ext cx="1107404" cy="566756"/>
          </a:xfrm>
          <a:prstGeom prst="homePlate">
            <a:avLst>
              <a:gd name="adj" fmla="val 50000"/>
            </a:avLst>
          </a:prstGeom>
          <a:solidFill>
            <a:srgbClr val="A6A6A6"/>
          </a:solidFill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783;p31">
            <a:extLst>
              <a:ext uri="{FF2B5EF4-FFF2-40B4-BE49-F238E27FC236}">
                <a16:creationId xmlns:a16="http://schemas.microsoft.com/office/drawing/2014/main" id="{D751936B-58CB-4D67-9D7D-76C821831CC6}"/>
              </a:ext>
            </a:extLst>
          </p:cNvPr>
          <p:cNvSpPr/>
          <p:nvPr/>
        </p:nvSpPr>
        <p:spPr>
          <a:xfrm flipH="1">
            <a:off x="1557607" y="3538759"/>
            <a:ext cx="5062283" cy="567038"/>
          </a:xfrm>
          <a:prstGeom prst="chevron">
            <a:avLst>
              <a:gd name="adj" fmla="val 50000"/>
            </a:avLst>
          </a:prstGeom>
          <a:solidFill>
            <a:srgbClr val="A6A6A6"/>
          </a:solidFill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282F39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784;p31">
            <a:extLst>
              <a:ext uri="{FF2B5EF4-FFF2-40B4-BE49-F238E27FC236}">
                <a16:creationId xmlns:a16="http://schemas.microsoft.com/office/drawing/2014/main" id="{D7EC5EC8-816E-4FF9-98CF-69D6F05EC66C}"/>
              </a:ext>
            </a:extLst>
          </p:cNvPr>
          <p:cNvSpPr/>
          <p:nvPr/>
        </p:nvSpPr>
        <p:spPr>
          <a:xfrm flipH="1">
            <a:off x="1529004" y="3538759"/>
            <a:ext cx="1145842" cy="567038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786;p31">
            <a:extLst>
              <a:ext uri="{FF2B5EF4-FFF2-40B4-BE49-F238E27FC236}">
                <a16:creationId xmlns:a16="http://schemas.microsoft.com/office/drawing/2014/main" id="{7C191392-D7B8-488D-93A1-D6DFB651E3DE}"/>
              </a:ext>
            </a:extLst>
          </p:cNvPr>
          <p:cNvSpPr txBox="1"/>
          <p:nvPr/>
        </p:nvSpPr>
        <p:spPr>
          <a:xfrm flipH="1">
            <a:off x="6671260" y="3631036"/>
            <a:ext cx="553069" cy="38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4000"/>
              <a:defRPr/>
            </a:pPr>
            <a:r>
              <a:rPr lang="en" sz="2625" kern="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05</a:t>
            </a:r>
            <a:endParaRPr sz="2625" kern="0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66" name="תיבת טקסט 85">
            <a:extLst>
              <a:ext uri="{FF2B5EF4-FFF2-40B4-BE49-F238E27FC236}">
                <a16:creationId xmlns:a16="http://schemas.microsoft.com/office/drawing/2014/main" id="{82A0A14C-3970-4E3E-A114-DE2AEE19F3F6}"/>
              </a:ext>
            </a:extLst>
          </p:cNvPr>
          <p:cNvSpPr txBox="1"/>
          <p:nvPr/>
        </p:nvSpPr>
        <p:spPr>
          <a:xfrm>
            <a:off x="1644081" y="1203004"/>
            <a:ext cx="4580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buClr>
                <a:srgbClr val="FFC000"/>
              </a:buClr>
              <a:buSzPct val="120000"/>
              <a:defRPr sz="105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he-IL" sz="1400" dirty="0"/>
              <a:t>יצירת שותפויות ושיתופי פעולה</a:t>
            </a:r>
          </a:p>
        </p:txBody>
      </p:sp>
      <p:sp>
        <p:nvSpPr>
          <p:cNvPr id="67" name="תיבת טקסט 86">
            <a:extLst>
              <a:ext uri="{FF2B5EF4-FFF2-40B4-BE49-F238E27FC236}">
                <a16:creationId xmlns:a16="http://schemas.microsoft.com/office/drawing/2014/main" id="{37B08878-F0F9-413E-8B11-38783996FF31}"/>
              </a:ext>
            </a:extLst>
          </p:cNvPr>
          <p:cNvSpPr txBox="1"/>
          <p:nvPr/>
        </p:nvSpPr>
        <p:spPr>
          <a:xfrm>
            <a:off x="1660151" y="1790585"/>
            <a:ext cx="4580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algn="r">
              <a:buClr>
                <a:srgbClr val="FFC000"/>
              </a:buClr>
              <a:buSzPct val="120000"/>
              <a:defRPr sz="105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he-IL" sz="1400" dirty="0"/>
              <a:t>איסוף נתונים</a:t>
            </a:r>
          </a:p>
        </p:txBody>
      </p:sp>
      <p:sp>
        <p:nvSpPr>
          <p:cNvPr id="68" name="תיבת טקסט 87">
            <a:extLst>
              <a:ext uri="{FF2B5EF4-FFF2-40B4-BE49-F238E27FC236}">
                <a16:creationId xmlns:a16="http://schemas.microsoft.com/office/drawing/2014/main" id="{9A2CC06F-8C00-4E02-9D22-8FAAE71007C4}"/>
              </a:ext>
            </a:extLst>
          </p:cNvPr>
          <p:cNvSpPr txBox="1"/>
          <p:nvPr/>
        </p:nvSpPr>
        <p:spPr>
          <a:xfrm>
            <a:off x="1644080" y="2420366"/>
            <a:ext cx="4580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algn="r">
              <a:buClr>
                <a:srgbClr val="FFC000"/>
              </a:buClr>
              <a:buSzPct val="120000"/>
              <a:defRPr sz="105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he-IL" sz="1400" dirty="0"/>
              <a:t>איגום ידע</a:t>
            </a:r>
          </a:p>
        </p:txBody>
      </p:sp>
      <p:sp>
        <p:nvSpPr>
          <p:cNvPr id="69" name="תיבת טקסט 88">
            <a:extLst>
              <a:ext uri="{FF2B5EF4-FFF2-40B4-BE49-F238E27FC236}">
                <a16:creationId xmlns:a16="http://schemas.microsoft.com/office/drawing/2014/main" id="{76F0D631-26C6-4420-8DBE-DDEFF6E890CA}"/>
              </a:ext>
            </a:extLst>
          </p:cNvPr>
          <p:cNvSpPr txBox="1"/>
          <p:nvPr/>
        </p:nvSpPr>
        <p:spPr>
          <a:xfrm>
            <a:off x="1660151" y="3027669"/>
            <a:ext cx="4580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algn="r">
              <a:buClr>
                <a:srgbClr val="FFC000"/>
              </a:buClr>
              <a:buSzPct val="120000"/>
              <a:defRPr sz="105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he-IL" sz="1400" dirty="0"/>
              <a:t>ראיה מערכתית</a:t>
            </a:r>
          </a:p>
        </p:txBody>
      </p:sp>
      <p:sp>
        <p:nvSpPr>
          <p:cNvPr id="70" name="תיבת טקסט 89">
            <a:extLst>
              <a:ext uri="{FF2B5EF4-FFF2-40B4-BE49-F238E27FC236}">
                <a16:creationId xmlns:a16="http://schemas.microsoft.com/office/drawing/2014/main" id="{57D4990D-3158-4686-829D-056C64E8524A}"/>
              </a:ext>
            </a:extLst>
          </p:cNvPr>
          <p:cNvSpPr txBox="1"/>
          <p:nvPr/>
        </p:nvSpPr>
        <p:spPr>
          <a:xfrm>
            <a:off x="1748382" y="3668319"/>
            <a:ext cx="4580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algn="r">
              <a:buClr>
                <a:srgbClr val="FFC000"/>
              </a:buClr>
              <a:buSzPct val="120000"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he-IL" dirty="0"/>
              <a:t>איגום משאבים</a:t>
            </a:r>
          </a:p>
        </p:txBody>
      </p:sp>
      <p:sp>
        <p:nvSpPr>
          <p:cNvPr id="71" name="Google Shape;781;p31">
            <a:extLst>
              <a:ext uri="{FF2B5EF4-FFF2-40B4-BE49-F238E27FC236}">
                <a16:creationId xmlns:a16="http://schemas.microsoft.com/office/drawing/2014/main" id="{FCAEB7F6-44FC-472E-8301-945C7C0C0874}"/>
              </a:ext>
            </a:extLst>
          </p:cNvPr>
          <p:cNvSpPr/>
          <p:nvPr/>
        </p:nvSpPr>
        <p:spPr>
          <a:xfrm flipH="1">
            <a:off x="6394102" y="4165590"/>
            <a:ext cx="1107404" cy="566756"/>
          </a:xfrm>
          <a:prstGeom prst="homePlate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83;p31">
            <a:extLst>
              <a:ext uri="{FF2B5EF4-FFF2-40B4-BE49-F238E27FC236}">
                <a16:creationId xmlns:a16="http://schemas.microsoft.com/office/drawing/2014/main" id="{11477D73-53CF-450C-8018-5DB2595C5AA6}"/>
              </a:ext>
            </a:extLst>
          </p:cNvPr>
          <p:cNvSpPr/>
          <p:nvPr/>
        </p:nvSpPr>
        <p:spPr>
          <a:xfrm flipH="1">
            <a:off x="1557606" y="4165449"/>
            <a:ext cx="5062283" cy="567038"/>
          </a:xfrm>
          <a:prstGeom prst="chevron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282F39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84;p31">
            <a:extLst>
              <a:ext uri="{FF2B5EF4-FFF2-40B4-BE49-F238E27FC236}">
                <a16:creationId xmlns:a16="http://schemas.microsoft.com/office/drawing/2014/main" id="{2CCD246F-2E4A-4A3C-806F-7872A124FE95}"/>
              </a:ext>
            </a:extLst>
          </p:cNvPr>
          <p:cNvSpPr/>
          <p:nvPr/>
        </p:nvSpPr>
        <p:spPr>
          <a:xfrm flipH="1">
            <a:off x="1529003" y="4165449"/>
            <a:ext cx="1145842" cy="5670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86;p31">
            <a:extLst>
              <a:ext uri="{FF2B5EF4-FFF2-40B4-BE49-F238E27FC236}">
                <a16:creationId xmlns:a16="http://schemas.microsoft.com/office/drawing/2014/main" id="{57D2A01F-6347-45BF-A028-77DB5E61C40D}"/>
              </a:ext>
            </a:extLst>
          </p:cNvPr>
          <p:cNvSpPr txBox="1"/>
          <p:nvPr/>
        </p:nvSpPr>
        <p:spPr>
          <a:xfrm flipH="1">
            <a:off x="6671260" y="4257726"/>
            <a:ext cx="553069" cy="38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 defTabSz="685891">
              <a:buClr>
                <a:srgbClr val="FFFFFF"/>
              </a:buClr>
              <a:buSzPts val="4000"/>
              <a:defRPr/>
            </a:pPr>
            <a:r>
              <a:rPr lang="he-IL" sz="2625" kern="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06</a:t>
            </a:r>
            <a:endParaRPr sz="2625" kern="0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75" name="תיבת טקסט 95">
            <a:extLst>
              <a:ext uri="{FF2B5EF4-FFF2-40B4-BE49-F238E27FC236}">
                <a16:creationId xmlns:a16="http://schemas.microsoft.com/office/drawing/2014/main" id="{D3C6B756-33D8-49F4-91C8-C043FE4746F2}"/>
              </a:ext>
            </a:extLst>
          </p:cNvPr>
          <p:cNvSpPr txBox="1"/>
          <p:nvPr/>
        </p:nvSpPr>
        <p:spPr>
          <a:xfrm>
            <a:off x="1748381" y="4295079"/>
            <a:ext cx="4580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algn="r">
              <a:buClr>
                <a:srgbClr val="FFC000"/>
              </a:buClr>
              <a:buSzPct val="120000"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he-IL" dirty="0"/>
              <a:t>ניהול וקבלת החלטות מבוססי נתונים</a:t>
            </a:r>
          </a:p>
        </p:txBody>
      </p:sp>
    </p:spTree>
    <p:extLst>
      <p:ext uri="{BB962C8B-B14F-4D97-AF65-F5344CB8AC3E}">
        <p14:creationId xmlns:p14="http://schemas.microsoft.com/office/powerpoint/2010/main" val="201443069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5587" cy="5145088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855722" y="449552"/>
            <a:ext cx="7434147" cy="4467922"/>
          </a:xfrm>
          <a:prstGeom prst="rect">
            <a:avLst/>
          </a:prstGeom>
          <a:solidFill>
            <a:schemeClr val="accent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6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5" name="Google Shape;325;p40"/>
          <p:cNvSpPr/>
          <p:nvPr/>
        </p:nvSpPr>
        <p:spPr>
          <a:xfrm>
            <a:off x="1355407" y="1347979"/>
            <a:ext cx="6582491" cy="2199437"/>
          </a:xfrm>
          <a:prstGeom prst="rect">
            <a:avLst/>
          </a:prstGeom>
          <a:noFill/>
          <a:ln w="19050" cap="flat" cmpd="sng">
            <a:solidFill>
              <a:srgbClr val="1EB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1" tIns="91441" rIns="91441" bIns="91441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CCC32001-9A10-4A6F-B9F4-65A415521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008" y="1719859"/>
            <a:ext cx="6149735" cy="1721510"/>
          </a:xfrm>
        </p:spPr>
        <p:txBody>
          <a:bodyPr>
            <a:normAutofit fontScale="90000"/>
          </a:bodyPr>
          <a:lstStyle/>
          <a:p>
            <a:pPr algn="ctr" rtl="1">
              <a:lnSpc>
                <a:spcPct val="100000"/>
              </a:lnSpc>
              <a:spcAft>
                <a:spcPts val="600"/>
              </a:spcAft>
            </a:pPr>
            <a:br>
              <a:rPr lang="he-IL" sz="2250" dirty="0">
                <a:solidFill>
                  <a:schemeClr val="bg1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</a:br>
            <a:r>
              <a:rPr lang="he-IL" sz="2250" dirty="0">
                <a:solidFill>
                  <a:schemeClr val="bg1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המיזם יקדם תעסוקה מיטבית באמצעות פיתוח ישובים ואזורים מקדמי תעסוקה, אשר יאפשרו תהליכי עבודה אינטגרטיביים, </a:t>
            </a:r>
            <a:r>
              <a:rPr lang="he-IL" sz="2250" b="1" dirty="0">
                <a:solidFill>
                  <a:schemeClr val="bg1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ממוקדי פיתוח קריירה ומבוססי חדשנות ויזמות</a:t>
            </a:r>
            <a:r>
              <a:rPr lang="he-IL" sz="2250" dirty="0">
                <a:solidFill>
                  <a:schemeClr val="bg1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 תואמי עולם התעסוקה של המאה ה- 21</a:t>
            </a:r>
            <a:endParaRPr lang="en-US" sz="2250" dirty="0">
              <a:solidFill>
                <a:schemeClr val="bg1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BB28EA7C-273C-4BE0-8BDA-2B3554F7E7D7}"/>
              </a:ext>
            </a:extLst>
          </p:cNvPr>
          <p:cNvSpPr txBox="1"/>
          <p:nvPr/>
        </p:nvSpPr>
        <p:spPr>
          <a:xfrm>
            <a:off x="2429592" y="1475142"/>
            <a:ext cx="4571448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31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5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  <a:sym typeface="Open Sans"/>
              </a:rPr>
              <a:t>החזון שלנו</a:t>
            </a:r>
            <a:endParaRPr kumimoji="0" lang="he-IL" sz="2700" b="0" i="0" u="none" strike="noStrike" kern="1200" cap="none" spc="0" normalizeH="0" baseline="0" noProof="0" dirty="0">
              <a:ln>
                <a:noFill/>
              </a:ln>
              <a:solidFill>
                <a:srgbClr val="2A2828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1864C717-4BB7-4041-BECE-6F1EC71975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/>
        </p:blipFill>
        <p:spPr>
          <a:xfrm>
            <a:off x="3152586" y="488949"/>
            <a:ext cx="2840415" cy="73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22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תמונה 93">
            <a:extLst>
              <a:ext uri="{FF2B5EF4-FFF2-40B4-BE49-F238E27FC236}">
                <a16:creationId xmlns:a16="http://schemas.microsoft.com/office/drawing/2014/main" id="{C106564F-E6C0-4F5B-A4C7-6CF5581F48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6" t="27173" r="23409" b="40518"/>
          <a:stretch/>
        </p:blipFill>
        <p:spPr>
          <a:xfrm>
            <a:off x="62357" y="4702684"/>
            <a:ext cx="1233268" cy="413872"/>
          </a:xfrm>
          <a:prstGeom prst="rect">
            <a:avLst/>
          </a:prstGeom>
        </p:spPr>
      </p:pic>
      <p:grpSp>
        <p:nvGrpSpPr>
          <p:cNvPr id="46" name="קבוצה 45">
            <a:extLst>
              <a:ext uri="{FF2B5EF4-FFF2-40B4-BE49-F238E27FC236}">
                <a16:creationId xmlns:a16="http://schemas.microsoft.com/office/drawing/2014/main" id="{9B68CED7-17BD-4366-8E95-18BAAF0C9668}"/>
              </a:ext>
            </a:extLst>
          </p:cNvPr>
          <p:cNvGrpSpPr/>
          <p:nvPr/>
        </p:nvGrpSpPr>
        <p:grpSpPr>
          <a:xfrm flipH="1">
            <a:off x="1" y="-283719"/>
            <a:ext cx="7312830" cy="5428460"/>
            <a:chOff x="891730" y="1"/>
            <a:chExt cx="9076137" cy="6654114"/>
          </a:xfrm>
        </p:grpSpPr>
        <p:sp>
          <p:nvSpPr>
            <p:cNvPr id="47" name="Freeform: Shape 26">
              <a:extLst>
                <a:ext uri="{FF2B5EF4-FFF2-40B4-BE49-F238E27FC236}">
                  <a16:creationId xmlns:a16="http://schemas.microsoft.com/office/drawing/2014/main" id="{626AD552-1DD4-4C3D-AE27-B57E87ACDE72}"/>
                </a:ext>
              </a:extLst>
            </p:cNvPr>
            <p:cNvSpPr/>
            <p:nvPr/>
          </p:nvSpPr>
          <p:spPr>
            <a:xfrm>
              <a:off x="891730" y="1"/>
              <a:ext cx="6529429" cy="6654114"/>
            </a:xfrm>
            <a:custGeom>
              <a:avLst/>
              <a:gdLst>
                <a:gd name="connsiteX0" fmla="*/ 4867514 w 6225800"/>
                <a:gd name="connsiteY0" fmla="*/ 0 h 6305911"/>
                <a:gd name="connsiteX1" fmla="*/ 6038811 w 6225800"/>
                <a:gd name="connsiteY1" fmla="*/ 0 h 6305911"/>
                <a:gd name="connsiteX2" fmla="*/ 6225800 w 6225800"/>
                <a:gd name="connsiteY2" fmla="*/ 0 h 6305911"/>
                <a:gd name="connsiteX3" fmla="*/ 6225800 w 6225800"/>
                <a:gd name="connsiteY3" fmla="*/ 1 h 6305911"/>
                <a:gd name="connsiteX4" fmla="*/ 5938647 w 6225800"/>
                <a:gd name="connsiteY4" fmla="*/ 1 h 6305911"/>
                <a:gd name="connsiteX5" fmla="*/ 1358286 w 6225800"/>
                <a:gd name="connsiteY5" fmla="*/ 6305911 h 6305911"/>
                <a:gd name="connsiteX6" fmla="*/ 0 w 6225800"/>
                <a:gd name="connsiteY6" fmla="*/ 6305911 h 6305911"/>
                <a:gd name="connsiteX7" fmla="*/ 4580361 w 6225800"/>
                <a:gd name="connsiteY7" fmla="*/ 1 h 6305911"/>
                <a:gd name="connsiteX8" fmla="*/ 4867514 w 6225800"/>
                <a:gd name="connsiteY8" fmla="*/ 1 h 630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25800" h="6305911">
                  <a:moveTo>
                    <a:pt x="4867514" y="0"/>
                  </a:moveTo>
                  <a:lnTo>
                    <a:pt x="6038811" y="0"/>
                  </a:lnTo>
                  <a:lnTo>
                    <a:pt x="6225800" y="0"/>
                  </a:lnTo>
                  <a:lnTo>
                    <a:pt x="6225800" y="1"/>
                  </a:lnTo>
                  <a:lnTo>
                    <a:pt x="5938647" y="1"/>
                  </a:lnTo>
                  <a:lnTo>
                    <a:pt x="1358286" y="6305911"/>
                  </a:lnTo>
                  <a:lnTo>
                    <a:pt x="0" y="6305911"/>
                  </a:lnTo>
                  <a:lnTo>
                    <a:pt x="4580361" y="1"/>
                  </a:lnTo>
                  <a:lnTo>
                    <a:pt x="4867514" y="1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91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52">
              <a:extLst>
                <a:ext uri="{FF2B5EF4-FFF2-40B4-BE49-F238E27FC236}">
                  <a16:creationId xmlns:a16="http://schemas.microsoft.com/office/drawing/2014/main" id="{BE8FF4A4-DBDE-4589-A20B-61457EC967CF}"/>
                </a:ext>
              </a:extLst>
            </p:cNvPr>
            <p:cNvSpPr/>
            <p:nvPr/>
          </p:nvSpPr>
          <p:spPr>
            <a:xfrm>
              <a:off x="3929126" y="980516"/>
              <a:ext cx="6038740" cy="1001751"/>
            </a:xfrm>
            <a:custGeom>
              <a:avLst/>
              <a:gdLst>
                <a:gd name="connsiteX0" fmla="*/ 727632 w 6038740"/>
                <a:gd name="connsiteY0" fmla="*/ 0 h 1001751"/>
                <a:gd name="connsiteX1" fmla="*/ 3258183 w 6038740"/>
                <a:gd name="connsiteY1" fmla="*/ 0 h 1001751"/>
                <a:gd name="connsiteX2" fmla="*/ 4807208 w 6038740"/>
                <a:gd name="connsiteY2" fmla="*/ 0 h 1001751"/>
                <a:gd name="connsiteX3" fmla="*/ 4816967 w 6038740"/>
                <a:gd name="connsiteY3" fmla="*/ 0 h 1001751"/>
                <a:gd name="connsiteX4" fmla="*/ 6038740 w 6038740"/>
                <a:gd name="connsiteY4" fmla="*/ 0 h 1001751"/>
                <a:gd name="connsiteX5" fmla="*/ 6038740 w 6038740"/>
                <a:gd name="connsiteY5" fmla="*/ 1001751 h 1001751"/>
                <a:gd name="connsiteX6" fmla="*/ 4816967 w 6038740"/>
                <a:gd name="connsiteY6" fmla="*/ 1001751 h 1001751"/>
                <a:gd name="connsiteX7" fmla="*/ 4807208 w 6038740"/>
                <a:gd name="connsiteY7" fmla="*/ 1001751 h 1001751"/>
                <a:gd name="connsiteX8" fmla="*/ 3258183 w 6038740"/>
                <a:gd name="connsiteY8" fmla="*/ 1001751 h 1001751"/>
                <a:gd name="connsiteX9" fmla="*/ 0 w 6038740"/>
                <a:gd name="connsiteY9" fmla="*/ 1001751 h 1001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38740" h="1001751">
                  <a:moveTo>
                    <a:pt x="727632" y="0"/>
                  </a:moveTo>
                  <a:lnTo>
                    <a:pt x="3258183" y="0"/>
                  </a:lnTo>
                  <a:lnTo>
                    <a:pt x="4807208" y="0"/>
                  </a:lnTo>
                  <a:lnTo>
                    <a:pt x="4816967" y="0"/>
                  </a:lnTo>
                  <a:lnTo>
                    <a:pt x="6038740" y="0"/>
                  </a:lnTo>
                  <a:lnTo>
                    <a:pt x="6038740" y="1001751"/>
                  </a:lnTo>
                  <a:lnTo>
                    <a:pt x="4816967" y="1001751"/>
                  </a:lnTo>
                  <a:lnTo>
                    <a:pt x="4807208" y="1001751"/>
                  </a:lnTo>
                  <a:lnTo>
                    <a:pt x="3258183" y="1001751"/>
                  </a:lnTo>
                  <a:lnTo>
                    <a:pt x="0" y="1001751"/>
                  </a:lnTo>
                  <a:close/>
                </a:path>
              </a:pathLst>
            </a:custGeom>
            <a:solidFill>
              <a:srgbClr val="1EB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91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54">
              <a:extLst>
                <a:ext uri="{FF2B5EF4-FFF2-40B4-BE49-F238E27FC236}">
                  <a16:creationId xmlns:a16="http://schemas.microsoft.com/office/drawing/2014/main" id="{AB7F9CA4-1139-43F5-91C7-7B123EA70AAE}"/>
                </a:ext>
              </a:extLst>
            </p:cNvPr>
            <p:cNvSpPr/>
            <p:nvPr/>
          </p:nvSpPr>
          <p:spPr>
            <a:xfrm>
              <a:off x="2986016" y="2278921"/>
              <a:ext cx="6981850" cy="1001751"/>
            </a:xfrm>
            <a:custGeom>
              <a:avLst/>
              <a:gdLst>
                <a:gd name="connsiteX0" fmla="*/ 727632 w 6981850"/>
                <a:gd name="connsiteY0" fmla="*/ 0 h 1001751"/>
                <a:gd name="connsiteX1" fmla="*/ 3192345 w 6981850"/>
                <a:gd name="connsiteY1" fmla="*/ 0 h 1001751"/>
                <a:gd name="connsiteX2" fmla="*/ 4747613 w 6981850"/>
                <a:gd name="connsiteY2" fmla="*/ 0 h 1001751"/>
                <a:gd name="connsiteX3" fmla="*/ 4757371 w 6981850"/>
                <a:gd name="connsiteY3" fmla="*/ 0 h 1001751"/>
                <a:gd name="connsiteX4" fmla="*/ 6981850 w 6981850"/>
                <a:gd name="connsiteY4" fmla="*/ 0 h 1001751"/>
                <a:gd name="connsiteX5" fmla="*/ 6981850 w 6981850"/>
                <a:gd name="connsiteY5" fmla="*/ 1001751 h 1001751"/>
                <a:gd name="connsiteX6" fmla="*/ 4757371 w 6981850"/>
                <a:gd name="connsiteY6" fmla="*/ 1001751 h 1001751"/>
                <a:gd name="connsiteX7" fmla="*/ 4747613 w 6981850"/>
                <a:gd name="connsiteY7" fmla="*/ 1001751 h 1001751"/>
                <a:gd name="connsiteX8" fmla="*/ 3192345 w 6981850"/>
                <a:gd name="connsiteY8" fmla="*/ 1001751 h 1001751"/>
                <a:gd name="connsiteX9" fmla="*/ 0 w 6981850"/>
                <a:gd name="connsiteY9" fmla="*/ 1001751 h 1001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81850" h="1001751">
                  <a:moveTo>
                    <a:pt x="727632" y="0"/>
                  </a:moveTo>
                  <a:lnTo>
                    <a:pt x="3192345" y="0"/>
                  </a:lnTo>
                  <a:lnTo>
                    <a:pt x="4747613" y="0"/>
                  </a:lnTo>
                  <a:lnTo>
                    <a:pt x="4757371" y="0"/>
                  </a:lnTo>
                  <a:lnTo>
                    <a:pt x="6981850" y="0"/>
                  </a:lnTo>
                  <a:lnTo>
                    <a:pt x="6981850" y="1001751"/>
                  </a:lnTo>
                  <a:lnTo>
                    <a:pt x="4757371" y="1001751"/>
                  </a:lnTo>
                  <a:lnTo>
                    <a:pt x="4747613" y="1001751"/>
                  </a:lnTo>
                  <a:lnTo>
                    <a:pt x="3192345" y="1001751"/>
                  </a:lnTo>
                  <a:lnTo>
                    <a:pt x="0" y="1001751"/>
                  </a:lnTo>
                  <a:close/>
                </a:path>
              </a:pathLst>
            </a:custGeom>
            <a:solidFill>
              <a:srgbClr val="8CA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91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56">
              <a:extLst>
                <a:ext uri="{FF2B5EF4-FFF2-40B4-BE49-F238E27FC236}">
                  <a16:creationId xmlns:a16="http://schemas.microsoft.com/office/drawing/2014/main" id="{2476768E-F077-4320-92C5-6B663877C227}"/>
                </a:ext>
              </a:extLst>
            </p:cNvPr>
            <p:cNvSpPr/>
            <p:nvPr/>
          </p:nvSpPr>
          <p:spPr>
            <a:xfrm>
              <a:off x="2042907" y="3577327"/>
              <a:ext cx="7924959" cy="1001751"/>
            </a:xfrm>
            <a:custGeom>
              <a:avLst/>
              <a:gdLst>
                <a:gd name="connsiteX0" fmla="*/ 727632 w 7924959"/>
                <a:gd name="connsiteY0" fmla="*/ 0 h 1001751"/>
                <a:gd name="connsiteX1" fmla="*/ 3652725 w 7924959"/>
                <a:gd name="connsiteY1" fmla="*/ 0 h 1001751"/>
                <a:gd name="connsiteX2" fmla="*/ 4682669 w 7924959"/>
                <a:gd name="connsiteY2" fmla="*/ 0 h 1001751"/>
                <a:gd name="connsiteX3" fmla="*/ 4692427 w 7924959"/>
                <a:gd name="connsiteY3" fmla="*/ 0 h 1001751"/>
                <a:gd name="connsiteX4" fmla="*/ 7924959 w 7924959"/>
                <a:gd name="connsiteY4" fmla="*/ 0 h 1001751"/>
                <a:gd name="connsiteX5" fmla="*/ 7924959 w 7924959"/>
                <a:gd name="connsiteY5" fmla="*/ 1001751 h 1001751"/>
                <a:gd name="connsiteX6" fmla="*/ 4692427 w 7924959"/>
                <a:gd name="connsiteY6" fmla="*/ 1001751 h 1001751"/>
                <a:gd name="connsiteX7" fmla="*/ 4682669 w 7924959"/>
                <a:gd name="connsiteY7" fmla="*/ 1001751 h 1001751"/>
                <a:gd name="connsiteX8" fmla="*/ 3652725 w 7924959"/>
                <a:gd name="connsiteY8" fmla="*/ 1001751 h 1001751"/>
                <a:gd name="connsiteX9" fmla="*/ 0 w 7924959"/>
                <a:gd name="connsiteY9" fmla="*/ 1001751 h 1001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4959" h="1001751">
                  <a:moveTo>
                    <a:pt x="727632" y="0"/>
                  </a:moveTo>
                  <a:lnTo>
                    <a:pt x="3652725" y="0"/>
                  </a:lnTo>
                  <a:lnTo>
                    <a:pt x="4682669" y="0"/>
                  </a:lnTo>
                  <a:lnTo>
                    <a:pt x="4692427" y="0"/>
                  </a:lnTo>
                  <a:lnTo>
                    <a:pt x="7924959" y="0"/>
                  </a:lnTo>
                  <a:lnTo>
                    <a:pt x="7924959" y="1001751"/>
                  </a:lnTo>
                  <a:lnTo>
                    <a:pt x="4692427" y="1001751"/>
                  </a:lnTo>
                  <a:lnTo>
                    <a:pt x="4682669" y="1001751"/>
                  </a:lnTo>
                  <a:lnTo>
                    <a:pt x="3652725" y="1001751"/>
                  </a:lnTo>
                  <a:lnTo>
                    <a:pt x="0" y="100175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91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8">
              <a:extLst>
                <a:ext uri="{FF2B5EF4-FFF2-40B4-BE49-F238E27FC236}">
                  <a16:creationId xmlns:a16="http://schemas.microsoft.com/office/drawing/2014/main" id="{5D6AA9A0-D04E-4BA1-80CC-9E9E4CA61185}"/>
                </a:ext>
              </a:extLst>
            </p:cNvPr>
            <p:cNvSpPr/>
            <p:nvPr/>
          </p:nvSpPr>
          <p:spPr>
            <a:xfrm>
              <a:off x="1099794" y="4875734"/>
              <a:ext cx="8868073" cy="1001751"/>
            </a:xfrm>
            <a:custGeom>
              <a:avLst/>
              <a:gdLst>
                <a:gd name="connsiteX0" fmla="*/ 727632 w 8868073"/>
                <a:gd name="connsiteY0" fmla="*/ 0 h 1001751"/>
                <a:gd name="connsiteX1" fmla="*/ 3347131 w 8868073"/>
                <a:gd name="connsiteY1" fmla="*/ 0 h 1001751"/>
                <a:gd name="connsiteX2" fmla="*/ 4618005 w 8868073"/>
                <a:gd name="connsiteY2" fmla="*/ 0 h 1001751"/>
                <a:gd name="connsiteX3" fmla="*/ 4627763 w 8868073"/>
                <a:gd name="connsiteY3" fmla="*/ 0 h 1001751"/>
                <a:gd name="connsiteX4" fmla="*/ 8868073 w 8868073"/>
                <a:gd name="connsiteY4" fmla="*/ 0 h 1001751"/>
                <a:gd name="connsiteX5" fmla="*/ 8868073 w 8868073"/>
                <a:gd name="connsiteY5" fmla="*/ 1001751 h 1001751"/>
                <a:gd name="connsiteX6" fmla="*/ 4627763 w 8868073"/>
                <a:gd name="connsiteY6" fmla="*/ 1001751 h 1001751"/>
                <a:gd name="connsiteX7" fmla="*/ 4618005 w 8868073"/>
                <a:gd name="connsiteY7" fmla="*/ 1001751 h 1001751"/>
                <a:gd name="connsiteX8" fmla="*/ 3347131 w 8868073"/>
                <a:gd name="connsiteY8" fmla="*/ 1001751 h 1001751"/>
                <a:gd name="connsiteX9" fmla="*/ 0 w 8868073"/>
                <a:gd name="connsiteY9" fmla="*/ 1001751 h 1001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68073" h="1001751">
                  <a:moveTo>
                    <a:pt x="727632" y="0"/>
                  </a:moveTo>
                  <a:lnTo>
                    <a:pt x="3347131" y="0"/>
                  </a:lnTo>
                  <a:lnTo>
                    <a:pt x="4618005" y="0"/>
                  </a:lnTo>
                  <a:lnTo>
                    <a:pt x="4627763" y="0"/>
                  </a:lnTo>
                  <a:lnTo>
                    <a:pt x="8868073" y="0"/>
                  </a:lnTo>
                  <a:lnTo>
                    <a:pt x="8868073" y="1001751"/>
                  </a:lnTo>
                  <a:lnTo>
                    <a:pt x="4627763" y="1001751"/>
                  </a:lnTo>
                  <a:lnTo>
                    <a:pt x="4618005" y="1001751"/>
                  </a:lnTo>
                  <a:lnTo>
                    <a:pt x="3347131" y="1001751"/>
                  </a:lnTo>
                  <a:lnTo>
                    <a:pt x="0" y="1001751"/>
                  </a:lnTo>
                  <a:close/>
                </a:path>
              </a:pathLst>
            </a:custGeom>
            <a:solidFill>
              <a:srgbClr val="3032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91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31">
              <a:extLst>
                <a:ext uri="{FF2B5EF4-FFF2-40B4-BE49-F238E27FC236}">
                  <a16:creationId xmlns:a16="http://schemas.microsoft.com/office/drawing/2014/main" id="{100D5446-3409-4E39-9EB5-21C686E92DE3}"/>
                </a:ext>
              </a:extLst>
            </p:cNvPr>
            <p:cNvSpPr/>
            <p:nvPr/>
          </p:nvSpPr>
          <p:spPr>
            <a:xfrm>
              <a:off x="3929128" y="980516"/>
              <a:ext cx="2509869" cy="1001751"/>
            </a:xfrm>
            <a:custGeom>
              <a:avLst/>
              <a:gdLst>
                <a:gd name="connsiteX0" fmla="*/ 727632 w 2509869"/>
                <a:gd name="connsiteY0" fmla="*/ 0 h 1001751"/>
                <a:gd name="connsiteX1" fmla="*/ 2509869 w 2509869"/>
                <a:gd name="connsiteY1" fmla="*/ 0 h 1001751"/>
                <a:gd name="connsiteX2" fmla="*/ 1782237 w 2509869"/>
                <a:gd name="connsiteY2" fmla="*/ 1001751 h 1001751"/>
                <a:gd name="connsiteX3" fmla="*/ 0 w 2509869"/>
                <a:gd name="connsiteY3" fmla="*/ 1001751 h 1001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9869" h="1001751">
                  <a:moveTo>
                    <a:pt x="727632" y="0"/>
                  </a:moveTo>
                  <a:lnTo>
                    <a:pt x="2509869" y="0"/>
                  </a:lnTo>
                  <a:lnTo>
                    <a:pt x="1782237" y="1001751"/>
                  </a:lnTo>
                  <a:lnTo>
                    <a:pt x="0" y="1001751"/>
                  </a:lnTo>
                  <a:close/>
                </a:path>
              </a:pathLst>
            </a:cu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91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32">
              <a:extLst>
                <a:ext uri="{FF2B5EF4-FFF2-40B4-BE49-F238E27FC236}">
                  <a16:creationId xmlns:a16="http://schemas.microsoft.com/office/drawing/2014/main" id="{182418C8-768F-4AB0-B5C2-7E484C4F61ED}"/>
                </a:ext>
              </a:extLst>
            </p:cNvPr>
            <p:cNvSpPr/>
            <p:nvPr/>
          </p:nvSpPr>
          <p:spPr>
            <a:xfrm>
              <a:off x="2986019" y="2278921"/>
              <a:ext cx="2509869" cy="1001751"/>
            </a:xfrm>
            <a:custGeom>
              <a:avLst/>
              <a:gdLst>
                <a:gd name="connsiteX0" fmla="*/ 727632 w 2509869"/>
                <a:gd name="connsiteY0" fmla="*/ 0 h 1001751"/>
                <a:gd name="connsiteX1" fmla="*/ 2509869 w 2509869"/>
                <a:gd name="connsiteY1" fmla="*/ 0 h 1001751"/>
                <a:gd name="connsiteX2" fmla="*/ 1782237 w 2509869"/>
                <a:gd name="connsiteY2" fmla="*/ 1001751 h 1001751"/>
                <a:gd name="connsiteX3" fmla="*/ 0 w 2509869"/>
                <a:gd name="connsiteY3" fmla="*/ 1001751 h 1001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9869" h="1001751">
                  <a:moveTo>
                    <a:pt x="727632" y="0"/>
                  </a:moveTo>
                  <a:lnTo>
                    <a:pt x="2509869" y="0"/>
                  </a:lnTo>
                  <a:lnTo>
                    <a:pt x="1782237" y="1001751"/>
                  </a:lnTo>
                  <a:lnTo>
                    <a:pt x="0" y="1001751"/>
                  </a:lnTo>
                  <a:close/>
                </a:path>
              </a:pathLst>
            </a:cu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91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37">
              <a:extLst>
                <a:ext uri="{FF2B5EF4-FFF2-40B4-BE49-F238E27FC236}">
                  <a16:creationId xmlns:a16="http://schemas.microsoft.com/office/drawing/2014/main" id="{79B95BB3-A1BF-4BFA-8870-AF76E24FBB47}"/>
                </a:ext>
              </a:extLst>
            </p:cNvPr>
            <p:cNvSpPr/>
            <p:nvPr/>
          </p:nvSpPr>
          <p:spPr>
            <a:xfrm>
              <a:off x="2042908" y="3577327"/>
              <a:ext cx="2509869" cy="1001751"/>
            </a:xfrm>
            <a:custGeom>
              <a:avLst/>
              <a:gdLst>
                <a:gd name="connsiteX0" fmla="*/ 727632 w 2509869"/>
                <a:gd name="connsiteY0" fmla="*/ 0 h 1001751"/>
                <a:gd name="connsiteX1" fmla="*/ 2509869 w 2509869"/>
                <a:gd name="connsiteY1" fmla="*/ 0 h 1001751"/>
                <a:gd name="connsiteX2" fmla="*/ 1782237 w 2509869"/>
                <a:gd name="connsiteY2" fmla="*/ 1001751 h 1001751"/>
                <a:gd name="connsiteX3" fmla="*/ 0 w 2509869"/>
                <a:gd name="connsiteY3" fmla="*/ 1001751 h 1001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9869" h="1001751">
                  <a:moveTo>
                    <a:pt x="727632" y="0"/>
                  </a:moveTo>
                  <a:lnTo>
                    <a:pt x="2509869" y="0"/>
                  </a:lnTo>
                  <a:lnTo>
                    <a:pt x="1782237" y="1001751"/>
                  </a:lnTo>
                  <a:lnTo>
                    <a:pt x="0" y="1001751"/>
                  </a:lnTo>
                  <a:close/>
                </a:path>
              </a:pathLst>
            </a:cu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91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38">
              <a:extLst>
                <a:ext uri="{FF2B5EF4-FFF2-40B4-BE49-F238E27FC236}">
                  <a16:creationId xmlns:a16="http://schemas.microsoft.com/office/drawing/2014/main" id="{F59F46BD-8C3A-4299-970A-BE0987346A0B}"/>
                </a:ext>
              </a:extLst>
            </p:cNvPr>
            <p:cNvSpPr/>
            <p:nvPr/>
          </p:nvSpPr>
          <p:spPr>
            <a:xfrm>
              <a:off x="1099793" y="4875734"/>
              <a:ext cx="2509872" cy="1001751"/>
            </a:xfrm>
            <a:custGeom>
              <a:avLst/>
              <a:gdLst>
                <a:gd name="connsiteX0" fmla="*/ 727632 w 2509872"/>
                <a:gd name="connsiteY0" fmla="*/ 0 h 1001751"/>
                <a:gd name="connsiteX1" fmla="*/ 2509872 w 2509872"/>
                <a:gd name="connsiteY1" fmla="*/ 0 h 1001751"/>
                <a:gd name="connsiteX2" fmla="*/ 1782240 w 2509872"/>
                <a:gd name="connsiteY2" fmla="*/ 1001751 h 1001751"/>
                <a:gd name="connsiteX3" fmla="*/ 0 w 2509872"/>
                <a:gd name="connsiteY3" fmla="*/ 1001751 h 1001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9872" h="1001751">
                  <a:moveTo>
                    <a:pt x="727632" y="0"/>
                  </a:moveTo>
                  <a:lnTo>
                    <a:pt x="2509872" y="0"/>
                  </a:lnTo>
                  <a:lnTo>
                    <a:pt x="1782240" y="1001751"/>
                  </a:lnTo>
                  <a:lnTo>
                    <a:pt x="0" y="1001751"/>
                  </a:lnTo>
                  <a:close/>
                </a:path>
              </a:pathLst>
            </a:cu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91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48">
              <a:extLst>
                <a:ext uri="{FF2B5EF4-FFF2-40B4-BE49-F238E27FC236}">
                  <a16:creationId xmlns:a16="http://schemas.microsoft.com/office/drawing/2014/main" id="{75B5DFF1-043E-461A-9924-D6B3289E0BD4}"/>
                </a:ext>
              </a:extLst>
            </p:cNvPr>
            <p:cNvSpPr/>
            <p:nvPr/>
          </p:nvSpPr>
          <p:spPr>
            <a:xfrm flipH="1" flipV="1">
              <a:off x="1099792" y="5877483"/>
              <a:ext cx="423955" cy="173505"/>
            </a:xfrm>
            <a:custGeom>
              <a:avLst/>
              <a:gdLst>
                <a:gd name="connsiteX0" fmla="*/ 423954 w 423954"/>
                <a:gd name="connsiteY0" fmla="*/ 173505 h 173505"/>
                <a:gd name="connsiteX1" fmla="*/ 0 w 423954"/>
                <a:gd name="connsiteY1" fmla="*/ 173505 h 173505"/>
                <a:gd name="connsiteX2" fmla="*/ 126027 w 423954"/>
                <a:gd name="connsiteY2" fmla="*/ 0 h 17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954" h="173505">
                  <a:moveTo>
                    <a:pt x="423954" y="173505"/>
                  </a:moveTo>
                  <a:lnTo>
                    <a:pt x="0" y="173505"/>
                  </a:lnTo>
                  <a:lnTo>
                    <a:pt x="1260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91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49">
              <a:extLst>
                <a:ext uri="{FF2B5EF4-FFF2-40B4-BE49-F238E27FC236}">
                  <a16:creationId xmlns:a16="http://schemas.microsoft.com/office/drawing/2014/main" id="{96A7EC5F-C19D-4C2D-A9AA-602C9E360E4D}"/>
                </a:ext>
              </a:extLst>
            </p:cNvPr>
            <p:cNvSpPr/>
            <p:nvPr/>
          </p:nvSpPr>
          <p:spPr>
            <a:xfrm flipH="1" flipV="1">
              <a:off x="2042907" y="4579078"/>
              <a:ext cx="423951" cy="173504"/>
            </a:xfrm>
            <a:custGeom>
              <a:avLst/>
              <a:gdLst>
                <a:gd name="connsiteX0" fmla="*/ 423950 w 423950"/>
                <a:gd name="connsiteY0" fmla="*/ 173504 h 173504"/>
                <a:gd name="connsiteX1" fmla="*/ 0 w 423950"/>
                <a:gd name="connsiteY1" fmla="*/ 173504 h 173504"/>
                <a:gd name="connsiteX2" fmla="*/ 126026 w 423950"/>
                <a:gd name="connsiteY2" fmla="*/ 0 h 173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950" h="173504">
                  <a:moveTo>
                    <a:pt x="423950" y="173504"/>
                  </a:moveTo>
                  <a:lnTo>
                    <a:pt x="0" y="173504"/>
                  </a:lnTo>
                  <a:lnTo>
                    <a:pt x="126026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91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0">
              <a:extLst>
                <a:ext uri="{FF2B5EF4-FFF2-40B4-BE49-F238E27FC236}">
                  <a16:creationId xmlns:a16="http://schemas.microsoft.com/office/drawing/2014/main" id="{24C748AD-C0D4-4ED0-94D2-EDE9E7E4DAFF}"/>
                </a:ext>
              </a:extLst>
            </p:cNvPr>
            <p:cNvSpPr/>
            <p:nvPr/>
          </p:nvSpPr>
          <p:spPr>
            <a:xfrm flipH="1" flipV="1">
              <a:off x="2986017" y="3280670"/>
              <a:ext cx="423951" cy="173504"/>
            </a:xfrm>
            <a:custGeom>
              <a:avLst/>
              <a:gdLst>
                <a:gd name="connsiteX0" fmla="*/ 423951 w 423951"/>
                <a:gd name="connsiteY0" fmla="*/ 173504 h 173504"/>
                <a:gd name="connsiteX1" fmla="*/ 0 w 423951"/>
                <a:gd name="connsiteY1" fmla="*/ 173504 h 173504"/>
                <a:gd name="connsiteX2" fmla="*/ 126026 w 423951"/>
                <a:gd name="connsiteY2" fmla="*/ 0 h 173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951" h="173504">
                  <a:moveTo>
                    <a:pt x="423951" y="173504"/>
                  </a:moveTo>
                  <a:lnTo>
                    <a:pt x="0" y="173504"/>
                  </a:lnTo>
                  <a:lnTo>
                    <a:pt x="126026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91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1">
              <a:extLst>
                <a:ext uri="{FF2B5EF4-FFF2-40B4-BE49-F238E27FC236}">
                  <a16:creationId xmlns:a16="http://schemas.microsoft.com/office/drawing/2014/main" id="{456BBC82-8DA4-4972-B2E6-54EBF2831E35}"/>
                </a:ext>
              </a:extLst>
            </p:cNvPr>
            <p:cNvSpPr/>
            <p:nvPr/>
          </p:nvSpPr>
          <p:spPr>
            <a:xfrm flipH="1" flipV="1">
              <a:off x="3929126" y="1979373"/>
              <a:ext cx="426052" cy="174364"/>
            </a:xfrm>
            <a:custGeom>
              <a:avLst/>
              <a:gdLst>
                <a:gd name="connsiteX0" fmla="*/ 426052 w 426052"/>
                <a:gd name="connsiteY0" fmla="*/ 174364 h 174364"/>
                <a:gd name="connsiteX1" fmla="*/ 0 w 426052"/>
                <a:gd name="connsiteY1" fmla="*/ 174364 h 174364"/>
                <a:gd name="connsiteX2" fmla="*/ 126651 w 426052"/>
                <a:gd name="connsiteY2" fmla="*/ 0 h 174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6052" h="174364">
                  <a:moveTo>
                    <a:pt x="426052" y="174364"/>
                  </a:moveTo>
                  <a:lnTo>
                    <a:pt x="0" y="174364"/>
                  </a:lnTo>
                  <a:lnTo>
                    <a:pt x="126651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91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0" name="תיבת טקסט 41">
            <a:extLst>
              <a:ext uri="{FF2B5EF4-FFF2-40B4-BE49-F238E27FC236}">
                <a16:creationId xmlns:a16="http://schemas.microsoft.com/office/drawing/2014/main" id="{D24F842C-34E0-478B-8785-833A016191E0}"/>
              </a:ext>
            </a:extLst>
          </p:cNvPr>
          <p:cNvSpPr txBox="1"/>
          <p:nvPr/>
        </p:nvSpPr>
        <p:spPr>
          <a:xfrm>
            <a:off x="5443490" y="1540895"/>
            <a:ext cx="33256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91" rtl="1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he-IL" sz="2400" b="1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הוא העתיד של מרחב ההזדמנויות האזורי</a:t>
            </a:r>
          </a:p>
        </p:txBody>
      </p:sp>
      <p:sp>
        <p:nvSpPr>
          <p:cNvPr id="61" name="תיבת טקסט 43">
            <a:extLst>
              <a:ext uri="{FF2B5EF4-FFF2-40B4-BE49-F238E27FC236}">
                <a16:creationId xmlns:a16="http://schemas.microsoft.com/office/drawing/2014/main" id="{B6DD4790-7A25-49E5-A691-5D9E309AF215}"/>
              </a:ext>
            </a:extLst>
          </p:cNvPr>
          <p:cNvSpPr txBox="1"/>
          <p:nvPr/>
        </p:nvSpPr>
        <p:spPr>
          <a:xfrm>
            <a:off x="-177127" y="688737"/>
            <a:ext cx="30831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91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מיקוד במסלולי הכשרה איכותיים ומותאמים לצרכי הפרט ולנגישות האזורית לתעסוקה</a:t>
            </a:r>
          </a:p>
        </p:txBody>
      </p:sp>
      <p:sp>
        <p:nvSpPr>
          <p:cNvPr id="62" name="תיבת טקסט 44">
            <a:extLst>
              <a:ext uri="{FF2B5EF4-FFF2-40B4-BE49-F238E27FC236}">
                <a16:creationId xmlns:a16="http://schemas.microsoft.com/office/drawing/2014/main" id="{B27819AD-0320-4FE0-9115-CA73ACA625FE}"/>
              </a:ext>
            </a:extLst>
          </p:cNvPr>
          <p:cNvSpPr txBox="1"/>
          <p:nvPr/>
        </p:nvSpPr>
        <p:spPr>
          <a:xfrm>
            <a:off x="62357" y="1664466"/>
            <a:ext cx="30561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91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בניית פורום מקדם תעסוקה מיטבית יישובי בהובלת מנהל לשכת התעסוקה, הכשרת צוות הלשכה ומיצובו כמומחה </a:t>
            </a:r>
            <a:r>
              <a:rPr kumimoji="0" lang="he-IL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ישובי</a:t>
            </a:r>
            <a:r>
              <a: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בנושא</a:t>
            </a:r>
          </a:p>
        </p:txBody>
      </p:sp>
      <p:sp>
        <p:nvSpPr>
          <p:cNvPr id="63" name="תיבת טקסט 45">
            <a:extLst>
              <a:ext uri="{FF2B5EF4-FFF2-40B4-BE49-F238E27FC236}">
                <a16:creationId xmlns:a16="http://schemas.microsoft.com/office/drawing/2014/main" id="{5E1A564D-2392-48D2-8ABD-071734239B42}"/>
              </a:ext>
            </a:extLst>
          </p:cNvPr>
          <p:cNvSpPr txBox="1"/>
          <p:nvPr/>
        </p:nvSpPr>
        <p:spPr>
          <a:xfrm>
            <a:off x="-988736" y="2824980"/>
            <a:ext cx="4138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91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בניית </a:t>
            </a:r>
            <a:r>
              <a:rPr kumimoji="0" lang="he-IL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אקוסיסטם</a:t>
            </a:r>
            <a:r>
              <a: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אזורי והובלת קהילות אזוריות </a:t>
            </a:r>
          </a:p>
          <a:p>
            <a:pPr marL="0" marR="0" lvl="0" indent="0" algn="r" defTabSz="685891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(מחפשי עבודה, מעסיקים וגופי הכשרה)</a:t>
            </a:r>
          </a:p>
        </p:txBody>
      </p:sp>
      <p:sp>
        <p:nvSpPr>
          <p:cNvPr id="64" name="תיבת טקסט 46">
            <a:extLst>
              <a:ext uri="{FF2B5EF4-FFF2-40B4-BE49-F238E27FC236}">
                <a16:creationId xmlns:a16="http://schemas.microsoft.com/office/drawing/2014/main" id="{B60C5F8E-6654-4577-9441-89E6C036B413}"/>
              </a:ext>
            </a:extLst>
          </p:cNvPr>
          <p:cNvSpPr txBox="1"/>
          <p:nvPr/>
        </p:nvSpPr>
        <p:spPr>
          <a:xfrm>
            <a:off x="-1241248" y="3923949"/>
            <a:ext cx="49256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91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בניית שותפויות רוחביות </a:t>
            </a:r>
            <a:r>
              <a:rPr kumimoji="0" lang="he-IL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בינ</a:t>
            </a:r>
            <a:r>
              <a: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-מגזריות והבניית הידע, </a:t>
            </a:r>
          </a:p>
          <a:p>
            <a:pPr marL="0" marR="0" lvl="0" indent="0" algn="r" defTabSz="685891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הכלים והתשתיות לפיתוח אזור מקדם תעסוקה</a:t>
            </a:r>
          </a:p>
        </p:txBody>
      </p:sp>
      <p:sp>
        <p:nvSpPr>
          <p:cNvPr id="65" name="תיבת טקסט 47">
            <a:extLst>
              <a:ext uri="{FF2B5EF4-FFF2-40B4-BE49-F238E27FC236}">
                <a16:creationId xmlns:a16="http://schemas.microsoft.com/office/drawing/2014/main" id="{5E687C59-95C6-43F9-973F-98CA306E2B4A}"/>
              </a:ext>
            </a:extLst>
          </p:cNvPr>
          <p:cNvSpPr txBox="1"/>
          <p:nvPr/>
        </p:nvSpPr>
        <p:spPr>
          <a:xfrm>
            <a:off x="3273284" y="990035"/>
            <a:ext cx="116225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91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ברמת הפרט</a:t>
            </a:r>
            <a:endParaRPr kumimoji="0" lang="he-IL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תיבת טקסט 48">
            <a:extLst>
              <a:ext uri="{FF2B5EF4-FFF2-40B4-BE49-F238E27FC236}">
                <a16:creationId xmlns:a16="http://schemas.microsoft.com/office/drawing/2014/main" id="{0314F861-8284-465B-9E51-2E9E36834D52}"/>
              </a:ext>
            </a:extLst>
          </p:cNvPr>
          <p:cNvSpPr txBox="1"/>
          <p:nvPr/>
        </p:nvSpPr>
        <p:spPr>
          <a:xfrm>
            <a:off x="4049986" y="2036377"/>
            <a:ext cx="116225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91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ברמת היישוב</a:t>
            </a:r>
            <a:endParaRPr kumimoji="0" lang="he-IL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תיבת טקסט 49">
            <a:extLst>
              <a:ext uri="{FF2B5EF4-FFF2-40B4-BE49-F238E27FC236}">
                <a16:creationId xmlns:a16="http://schemas.microsoft.com/office/drawing/2014/main" id="{013D5B5C-0B92-463A-8681-E65BC9BC9D8A}"/>
              </a:ext>
            </a:extLst>
          </p:cNvPr>
          <p:cNvSpPr txBox="1"/>
          <p:nvPr/>
        </p:nvSpPr>
        <p:spPr>
          <a:xfrm>
            <a:off x="4793050" y="3124925"/>
            <a:ext cx="116225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91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ברמת האזור</a:t>
            </a:r>
            <a:endParaRPr kumimoji="0" lang="he-IL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8" name="תמונה 67">
            <a:extLst>
              <a:ext uri="{FF2B5EF4-FFF2-40B4-BE49-F238E27FC236}">
                <a16:creationId xmlns:a16="http://schemas.microsoft.com/office/drawing/2014/main" id="{D50A40A9-CA43-4389-854A-CBEC8BA6A13D}"/>
              </a:ext>
            </a:extLst>
          </p:cNvPr>
          <p:cNvPicPr/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72" y="632796"/>
            <a:ext cx="332777" cy="367609"/>
          </a:xfrm>
          <a:prstGeom prst="rect">
            <a:avLst/>
          </a:prstGeom>
        </p:spPr>
      </p:pic>
      <p:pic>
        <p:nvPicPr>
          <p:cNvPr id="69" name="תמונה 68">
            <a:extLst>
              <a:ext uri="{FF2B5EF4-FFF2-40B4-BE49-F238E27FC236}">
                <a16:creationId xmlns:a16="http://schemas.microsoft.com/office/drawing/2014/main" id="{5C9CA02E-5020-4426-84BF-181B5D3AA9ED}"/>
              </a:ext>
            </a:extLst>
          </p:cNvPr>
          <p:cNvPicPr/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20" y="1693343"/>
            <a:ext cx="497031" cy="329931"/>
          </a:xfrm>
          <a:prstGeom prst="rect">
            <a:avLst/>
          </a:prstGeom>
        </p:spPr>
      </p:pic>
      <p:pic>
        <p:nvPicPr>
          <p:cNvPr id="70" name="תמונה 69" descr="תמונה שמכילה מים&#10;&#10;התיאור נוצר באופן אוטומטי">
            <a:extLst>
              <a:ext uri="{FF2B5EF4-FFF2-40B4-BE49-F238E27FC236}">
                <a16:creationId xmlns:a16="http://schemas.microsoft.com/office/drawing/2014/main" id="{45B52F05-4B4A-4317-ACC0-5B3226D7C15F}"/>
              </a:ext>
            </a:extLst>
          </p:cNvPr>
          <p:cNvPicPr/>
          <p:nvPr/>
        </p:nvPicPr>
        <p:blipFill>
          <a:blip r:embed="rId8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139" y="3816800"/>
            <a:ext cx="258346" cy="3830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תמונה 70">
            <a:extLst>
              <a:ext uri="{FF2B5EF4-FFF2-40B4-BE49-F238E27FC236}">
                <a16:creationId xmlns:a16="http://schemas.microsoft.com/office/drawing/2014/main" id="{40045C3D-FE45-4641-8B68-B2CD1290F6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0"/>
          <a:stretch/>
        </p:blipFill>
        <p:spPr>
          <a:xfrm>
            <a:off x="6297546" y="862452"/>
            <a:ext cx="2567648" cy="665929"/>
          </a:xfrm>
          <a:prstGeom prst="rect">
            <a:avLst/>
          </a:prstGeom>
        </p:spPr>
      </p:pic>
      <p:pic>
        <p:nvPicPr>
          <p:cNvPr id="72" name="גרפיקה 71" descr="מפה עם נעץ קו מיתאר">
            <a:extLst>
              <a:ext uri="{FF2B5EF4-FFF2-40B4-BE49-F238E27FC236}">
                <a16:creationId xmlns:a16="http://schemas.microsoft.com/office/drawing/2014/main" id="{606087ED-2139-4830-A1EE-3C4ADD78D7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83530" y="2634681"/>
            <a:ext cx="561680" cy="56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0886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תמונה 93">
            <a:extLst>
              <a:ext uri="{FF2B5EF4-FFF2-40B4-BE49-F238E27FC236}">
                <a16:creationId xmlns:a16="http://schemas.microsoft.com/office/drawing/2014/main" id="{C106564F-E6C0-4F5B-A4C7-6CF5581F48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6" t="27173" r="23409" b="40518"/>
          <a:stretch/>
        </p:blipFill>
        <p:spPr>
          <a:xfrm>
            <a:off x="62357" y="4702684"/>
            <a:ext cx="1233268" cy="413872"/>
          </a:xfrm>
          <a:prstGeom prst="rect">
            <a:avLst/>
          </a:prstGeom>
        </p:spPr>
      </p:pic>
      <p:sp>
        <p:nvSpPr>
          <p:cNvPr id="30" name="כותרת 1">
            <a:extLst>
              <a:ext uri="{FF2B5EF4-FFF2-40B4-BE49-F238E27FC236}">
                <a16:creationId xmlns:a16="http://schemas.microsoft.com/office/drawing/2014/main" id="{8354FC74-E2A5-4FE5-BAF1-382F6A531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223" y="25442"/>
            <a:ext cx="7410004" cy="81398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he-IL" sz="2400" b="1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מיקוד נתיבים לפעולה</a:t>
            </a:r>
            <a:endParaRPr lang="en-US" sz="2400" b="1" dirty="0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1" name="Rectangle 60">
            <a:extLst>
              <a:ext uri="{FF2B5EF4-FFF2-40B4-BE49-F238E27FC236}">
                <a16:creationId xmlns:a16="http://schemas.microsoft.com/office/drawing/2014/main" id="{9EF6DF60-2E0E-4CCB-A78C-06E7ED599C87}"/>
              </a:ext>
            </a:extLst>
          </p:cNvPr>
          <p:cNvSpPr/>
          <p:nvPr/>
        </p:nvSpPr>
        <p:spPr>
          <a:xfrm>
            <a:off x="2408771" y="2568643"/>
            <a:ext cx="1682503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685891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endParaRPr kumimoji="0" lang="en-US" sz="4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32" name="Rectangle 61">
            <a:extLst>
              <a:ext uri="{FF2B5EF4-FFF2-40B4-BE49-F238E27FC236}">
                <a16:creationId xmlns:a16="http://schemas.microsoft.com/office/drawing/2014/main" id="{61DCF344-1E5E-4101-9D28-4879E8121578}"/>
              </a:ext>
            </a:extLst>
          </p:cNvPr>
          <p:cNvSpPr/>
          <p:nvPr/>
        </p:nvSpPr>
        <p:spPr>
          <a:xfrm>
            <a:off x="63461" y="1826758"/>
            <a:ext cx="1587660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685891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חיבור הזדמנויות לאומיות</a:t>
            </a:r>
          </a:p>
        </p:txBody>
      </p:sp>
      <p:grpSp>
        <p:nvGrpSpPr>
          <p:cNvPr id="33" name="קבוצה 32">
            <a:extLst>
              <a:ext uri="{FF2B5EF4-FFF2-40B4-BE49-F238E27FC236}">
                <a16:creationId xmlns:a16="http://schemas.microsoft.com/office/drawing/2014/main" id="{3BE61573-805B-4EC2-8D66-BB214838773A}"/>
              </a:ext>
            </a:extLst>
          </p:cNvPr>
          <p:cNvGrpSpPr/>
          <p:nvPr/>
        </p:nvGrpSpPr>
        <p:grpSpPr>
          <a:xfrm>
            <a:off x="81612" y="1416394"/>
            <a:ext cx="8982363" cy="2304497"/>
            <a:chOff x="-31497" y="1315823"/>
            <a:chExt cx="8982363" cy="2304497"/>
          </a:xfrm>
        </p:grpSpPr>
        <p:grpSp>
          <p:nvGrpSpPr>
            <p:cNvPr id="34" name="Group 54">
              <a:extLst>
                <a:ext uri="{FF2B5EF4-FFF2-40B4-BE49-F238E27FC236}">
                  <a16:creationId xmlns:a16="http://schemas.microsoft.com/office/drawing/2014/main" id="{46C3B865-7161-41F0-AFFE-5B2A79EFE807}"/>
                </a:ext>
              </a:extLst>
            </p:cNvPr>
            <p:cNvGrpSpPr/>
            <p:nvPr/>
          </p:nvGrpSpPr>
          <p:grpSpPr>
            <a:xfrm>
              <a:off x="1869457" y="2334686"/>
              <a:ext cx="6946170" cy="1061829"/>
              <a:chOff x="7262931" y="6322029"/>
              <a:chExt cx="6528554" cy="1809252"/>
            </a:xfrm>
          </p:grpSpPr>
          <p:sp>
            <p:nvSpPr>
              <p:cNvPr id="78" name="Rectangle 61">
                <a:extLst>
                  <a:ext uri="{FF2B5EF4-FFF2-40B4-BE49-F238E27FC236}">
                    <a16:creationId xmlns:a16="http://schemas.microsoft.com/office/drawing/2014/main" id="{B6A77537-3F37-4114-AA66-047177798765}"/>
                  </a:ext>
                </a:extLst>
              </p:cNvPr>
              <p:cNvSpPr/>
              <p:nvPr/>
            </p:nvSpPr>
            <p:spPr>
              <a:xfrm>
                <a:off x="12207536" y="6406761"/>
                <a:ext cx="1583949" cy="125861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 defTabSz="685891" rtl="1"/>
                <a:r>
                  <a:rPr lang="he-IL" sz="1050" b="1" dirty="0">
                    <a:solidFill>
                      <a:schemeClr val="bg2">
                        <a:lumMod val="2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מיפוי ארגונים ויצירת שיתופי פעולה מקומיים</a:t>
                </a:r>
              </a:p>
              <a:p>
                <a:pPr algn="ctr" defTabSz="685891" rtl="1"/>
                <a:r>
                  <a:rPr lang="he-IL" sz="1050" b="1" dirty="0">
                    <a:solidFill>
                      <a:schemeClr val="bg2">
                        <a:lumMod val="2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פורומים יישובים</a:t>
                </a:r>
              </a:p>
              <a:p>
                <a:pPr algn="ctr" defTabSz="685891" rtl="1"/>
                <a:r>
                  <a:rPr lang="he-IL" sz="1050" b="1" dirty="0" err="1">
                    <a:solidFill>
                      <a:schemeClr val="bg2">
                        <a:lumMod val="2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תוכניות</a:t>
                </a:r>
                <a:r>
                  <a:rPr lang="he-IL" sz="1050" b="1" dirty="0">
                    <a:solidFill>
                      <a:schemeClr val="bg2">
                        <a:lumMod val="2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אסטרטגיות</a:t>
                </a:r>
                <a:endParaRPr lang="en-US" sz="1050" b="1" dirty="0">
                  <a:solidFill>
                    <a:schemeClr val="bg2">
                      <a:lumMod val="2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79" name="Rectangle 62">
                <a:extLst>
                  <a:ext uri="{FF2B5EF4-FFF2-40B4-BE49-F238E27FC236}">
                    <a16:creationId xmlns:a16="http://schemas.microsoft.com/office/drawing/2014/main" id="{47EA4FAE-50FB-4D2F-B813-22D91F26D702}"/>
                  </a:ext>
                </a:extLst>
              </p:cNvPr>
              <p:cNvSpPr/>
              <p:nvPr/>
            </p:nvSpPr>
            <p:spPr>
              <a:xfrm>
                <a:off x="7262931" y="6360594"/>
                <a:ext cx="1472464" cy="153393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685891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rPr>
                  <a:t>מיפוי ארגונים ופורומים אזוריים</a:t>
                </a:r>
              </a:p>
              <a:p>
                <a:pPr marL="0" marR="0" lvl="0" indent="0" algn="ctr" defTabSz="685891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rPr>
                  <a:t>עבודה עם אקדמיה</a:t>
                </a:r>
              </a:p>
              <a:p>
                <a:pPr marL="0" marR="0" lvl="0" indent="0" algn="ctr" defTabSz="685891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rPr>
                  <a:t>עבודה מול אשכולות</a:t>
                </a:r>
              </a:p>
              <a:p>
                <a:pPr marL="0" marR="0" lvl="0" indent="0" algn="ctr" defTabSz="685891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rPr>
                  <a:t>בנית </a:t>
                </a:r>
                <a:r>
                  <a:rPr kumimoji="0" lang="he-IL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rPr>
                  <a:t>אקוסיסטם</a:t>
                </a:r>
                <a:r>
                  <a:rPr kumimoji="0" lang="he-IL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rPr>
                  <a:t> אזורי</a:t>
                </a: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endParaRPr>
              </a:p>
            </p:txBody>
          </p:sp>
          <p:sp>
            <p:nvSpPr>
              <p:cNvPr id="80" name="Rectangle 64">
                <a:extLst>
                  <a:ext uri="{FF2B5EF4-FFF2-40B4-BE49-F238E27FC236}">
                    <a16:creationId xmlns:a16="http://schemas.microsoft.com/office/drawing/2014/main" id="{A58D924F-FB45-4975-864E-DD0C7F4B2DC6}"/>
                  </a:ext>
                </a:extLst>
              </p:cNvPr>
              <p:cNvSpPr/>
              <p:nvPr/>
            </p:nvSpPr>
            <p:spPr>
              <a:xfrm>
                <a:off x="9030396" y="7002389"/>
                <a:ext cx="1380390" cy="983289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 defTabSz="685891" rtl="1"/>
                <a:r>
                  <a:rPr lang="he-IL" sz="1050" b="1" dirty="0">
                    <a:solidFill>
                      <a:schemeClr val="bg2">
                        <a:lumMod val="2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קולות קוראים</a:t>
                </a:r>
              </a:p>
              <a:p>
                <a:pPr algn="ctr" defTabSz="685891" rtl="1"/>
                <a:r>
                  <a:rPr lang="he-IL" sz="1050" b="1" dirty="0">
                    <a:solidFill>
                      <a:schemeClr val="bg2">
                        <a:lumMod val="2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חשיפת כלים לשותפים</a:t>
                </a:r>
              </a:p>
              <a:p>
                <a:pPr algn="ctr" defTabSz="685891" rtl="1"/>
                <a:r>
                  <a:rPr lang="he-IL" sz="1050" b="1" dirty="0">
                    <a:solidFill>
                      <a:schemeClr val="bg2">
                        <a:lumMod val="2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יצירתיות וחדשנות</a:t>
                </a:r>
                <a:endParaRPr lang="en-US" sz="1050" b="1" dirty="0">
                  <a:solidFill>
                    <a:schemeClr val="bg2">
                      <a:lumMod val="2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81" name="Rectangle 60">
                <a:extLst>
                  <a:ext uri="{FF2B5EF4-FFF2-40B4-BE49-F238E27FC236}">
                    <a16:creationId xmlns:a16="http://schemas.microsoft.com/office/drawing/2014/main" id="{C040C159-7DEF-499F-9F08-BE79106EA3B3}"/>
                  </a:ext>
                </a:extLst>
              </p:cNvPr>
              <p:cNvSpPr/>
              <p:nvPr/>
            </p:nvSpPr>
            <p:spPr>
              <a:xfrm>
                <a:off x="10518487" y="6665210"/>
                <a:ext cx="1581348" cy="1122888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 defTabSz="685891" rtl="1"/>
                <a:r>
                  <a:rPr lang="he-IL" sz="1050" b="1" dirty="0">
                    <a:solidFill>
                      <a:schemeClr val="bg2">
                        <a:lumMod val="2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מיפוי</a:t>
                </a:r>
              </a:p>
              <a:p>
                <a:pPr algn="ctr" defTabSz="685891" rtl="1"/>
                <a:r>
                  <a:rPr lang="he-IL" sz="1050" b="1" dirty="0">
                    <a:solidFill>
                      <a:schemeClr val="bg2">
                        <a:lumMod val="2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סיורים ובנית יחסי אמון</a:t>
                </a:r>
              </a:p>
              <a:p>
                <a:pPr algn="ctr" defTabSz="685891" rtl="1"/>
                <a:r>
                  <a:rPr lang="he-IL" sz="1050" b="1" dirty="0">
                    <a:solidFill>
                      <a:schemeClr val="bg2">
                        <a:lumMod val="2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איתור צרכי הכשרה בהתאמה</a:t>
                </a:r>
              </a:p>
              <a:p>
                <a:pPr algn="ctr" defTabSz="685891" rtl="1"/>
                <a:r>
                  <a:rPr lang="he-IL" sz="1050" b="1" dirty="0">
                    <a:solidFill>
                      <a:schemeClr val="bg2">
                        <a:lumMod val="2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בנית קהילה</a:t>
                </a:r>
              </a:p>
              <a:p>
                <a:pPr algn="ctr" defTabSz="685891" rtl="1"/>
                <a:r>
                  <a:rPr lang="he-IL" sz="1050" b="1" dirty="0">
                    <a:solidFill>
                      <a:schemeClr val="bg2">
                        <a:lumMod val="2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endParaRPr lang="en-US" sz="1050" b="1" dirty="0">
                  <a:solidFill>
                    <a:schemeClr val="bg2">
                      <a:lumMod val="2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35" name="קבוצה 34">
              <a:extLst>
                <a:ext uri="{FF2B5EF4-FFF2-40B4-BE49-F238E27FC236}">
                  <a16:creationId xmlns:a16="http://schemas.microsoft.com/office/drawing/2014/main" id="{B4E78A59-6E6C-4F92-84B6-4773C0ABF612}"/>
                </a:ext>
              </a:extLst>
            </p:cNvPr>
            <p:cNvGrpSpPr/>
            <p:nvPr/>
          </p:nvGrpSpPr>
          <p:grpSpPr>
            <a:xfrm>
              <a:off x="-31497" y="1315823"/>
              <a:ext cx="8982363" cy="2304497"/>
              <a:chOff x="854364" y="3387507"/>
              <a:chExt cx="10702636" cy="2702478"/>
            </a:xfrm>
          </p:grpSpPr>
          <p:grpSp>
            <p:nvGrpSpPr>
              <p:cNvPr id="36" name="קבוצה 35">
                <a:extLst>
                  <a:ext uri="{FF2B5EF4-FFF2-40B4-BE49-F238E27FC236}">
                    <a16:creationId xmlns:a16="http://schemas.microsoft.com/office/drawing/2014/main" id="{59A11EE5-647B-4A93-9177-5A7EE116502F}"/>
                  </a:ext>
                </a:extLst>
              </p:cNvPr>
              <p:cNvGrpSpPr/>
              <p:nvPr/>
            </p:nvGrpSpPr>
            <p:grpSpPr>
              <a:xfrm>
                <a:off x="854364" y="3387507"/>
                <a:ext cx="10702636" cy="2702478"/>
                <a:chOff x="719092" y="1904665"/>
                <a:chExt cx="10753815" cy="3124535"/>
              </a:xfrm>
            </p:grpSpPr>
            <p:sp>
              <p:nvSpPr>
                <p:cNvPr id="74" name="Shape">
                  <a:extLst>
                    <a:ext uri="{FF2B5EF4-FFF2-40B4-BE49-F238E27FC236}">
                      <a16:creationId xmlns:a16="http://schemas.microsoft.com/office/drawing/2014/main" id="{36851A89-F41B-4A5B-90D1-5372124B84DA}"/>
                    </a:ext>
                  </a:extLst>
                </p:cNvPr>
                <p:cNvSpPr/>
                <p:nvPr/>
              </p:nvSpPr>
              <p:spPr>
                <a:xfrm>
                  <a:off x="6906281" y="1904667"/>
                  <a:ext cx="4566626" cy="30126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169" y="17"/>
                      </a:moveTo>
                      <a:lnTo>
                        <a:pt x="12865" y="17"/>
                      </a:lnTo>
                      <a:cubicBezTo>
                        <a:pt x="11537" y="17"/>
                        <a:pt x="10457" y="1655"/>
                        <a:pt x="10457" y="3668"/>
                      </a:cubicBezTo>
                      <a:lnTo>
                        <a:pt x="10457" y="4334"/>
                      </a:lnTo>
                      <a:cubicBezTo>
                        <a:pt x="10119" y="4385"/>
                        <a:pt x="9860" y="4811"/>
                        <a:pt x="9860" y="5323"/>
                      </a:cubicBezTo>
                      <a:cubicBezTo>
                        <a:pt x="9860" y="5869"/>
                        <a:pt x="10153" y="6330"/>
                        <a:pt x="10524" y="6330"/>
                      </a:cubicBezTo>
                      <a:cubicBezTo>
                        <a:pt x="10884" y="6330"/>
                        <a:pt x="11188" y="5886"/>
                        <a:pt x="11188" y="5323"/>
                      </a:cubicBezTo>
                      <a:cubicBezTo>
                        <a:pt x="11188" y="4880"/>
                        <a:pt x="10997" y="4504"/>
                        <a:pt x="10727" y="4368"/>
                      </a:cubicBezTo>
                      <a:lnTo>
                        <a:pt x="10727" y="3651"/>
                      </a:lnTo>
                      <a:cubicBezTo>
                        <a:pt x="10727" y="1860"/>
                        <a:pt x="11695" y="392"/>
                        <a:pt x="12877" y="392"/>
                      </a:cubicBezTo>
                      <a:lnTo>
                        <a:pt x="19180" y="392"/>
                      </a:lnTo>
                      <a:cubicBezTo>
                        <a:pt x="20362" y="392"/>
                        <a:pt x="21330" y="1860"/>
                        <a:pt x="21330" y="3651"/>
                      </a:cubicBezTo>
                      <a:lnTo>
                        <a:pt x="21330" y="17949"/>
                      </a:lnTo>
                      <a:cubicBezTo>
                        <a:pt x="21330" y="19740"/>
                        <a:pt x="20362" y="21208"/>
                        <a:pt x="19180" y="21208"/>
                      </a:cubicBezTo>
                      <a:lnTo>
                        <a:pt x="14903" y="21208"/>
                      </a:lnTo>
                      <a:cubicBezTo>
                        <a:pt x="14025" y="21208"/>
                        <a:pt x="13237" y="20406"/>
                        <a:pt x="12910" y="19160"/>
                      </a:cubicBezTo>
                      <a:lnTo>
                        <a:pt x="8464" y="2303"/>
                      </a:lnTo>
                      <a:cubicBezTo>
                        <a:pt x="8093" y="904"/>
                        <a:pt x="7215" y="0"/>
                        <a:pt x="6224" y="0"/>
                      </a:cubicBezTo>
                      <a:lnTo>
                        <a:pt x="2938" y="0"/>
                      </a:lnTo>
                      <a:cubicBezTo>
                        <a:pt x="1610" y="0"/>
                        <a:pt x="529" y="1638"/>
                        <a:pt x="529" y="3651"/>
                      </a:cubicBezTo>
                      <a:lnTo>
                        <a:pt x="529" y="4334"/>
                      </a:lnTo>
                      <a:cubicBezTo>
                        <a:pt x="225" y="4419"/>
                        <a:pt x="0" y="4828"/>
                        <a:pt x="0" y="5323"/>
                      </a:cubicBezTo>
                      <a:cubicBezTo>
                        <a:pt x="0" y="5869"/>
                        <a:pt x="293" y="6330"/>
                        <a:pt x="664" y="6330"/>
                      </a:cubicBezTo>
                      <a:cubicBezTo>
                        <a:pt x="1036" y="6330"/>
                        <a:pt x="1328" y="5886"/>
                        <a:pt x="1328" y="5323"/>
                      </a:cubicBezTo>
                      <a:cubicBezTo>
                        <a:pt x="1328" y="4845"/>
                        <a:pt x="1103" y="4436"/>
                        <a:pt x="799" y="4334"/>
                      </a:cubicBezTo>
                      <a:lnTo>
                        <a:pt x="799" y="3651"/>
                      </a:lnTo>
                      <a:cubicBezTo>
                        <a:pt x="799" y="1860"/>
                        <a:pt x="1767" y="392"/>
                        <a:pt x="2949" y="392"/>
                      </a:cubicBezTo>
                      <a:lnTo>
                        <a:pt x="6236" y="392"/>
                      </a:lnTo>
                      <a:cubicBezTo>
                        <a:pt x="7114" y="392"/>
                        <a:pt x="7902" y="1194"/>
                        <a:pt x="8228" y="2440"/>
                      </a:cubicBezTo>
                      <a:lnTo>
                        <a:pt x="12674" y="19297"/>
                      </a:lnTo>
                      <a:cubicBezTo>
                        <a:pt x="13046" y="20696"/>
                        <a:pt x="13923" y="21600"/>
                        <a:pt x="14914" y="21600"/>
                      </a:cubicBezTo>
                      <a:lnTo>
                        <a:pt x="19191" y="21600"/>
                      </a:lnTo>
                      <a:cubicBezTo>
                        <a:pt x="20519" y="21600"/>
                        <a:pt x="21600" y="19962"/>
                        <a:pt x="21600" y="17949"/>
                      </a:cubicBezTo>
                      <a:lnTo>
                        <a:pt x="21600" y="3668"/>
                      </a:lnTo>
                      <a:cubicBezTo>
                        <a:pt x="21577" y="1655"/>
                        <a:pt x="20497" y="17"/>
                        <a:pt x="19169" y="17"/>
                      </a:cubicBezTo>
                      <a:close/>
                      <a:moveTo>
                        <a:pt x="10119" y="5340"/>
                      </a:moveTo>
                      <a:cubicBezTo>
                        <a:pt x="10119" y="5033"/>
                        <a:pt x="10265" y="4794"/>
                        <a:pt x="10457" y="4743"/>
                      </a:cubicBezTo>
                      <a:cubicBezTo>
                        <a:pt x="10479" y="4743"/>
                        <a:pt x="10490" y="4726"/>
                        <a:pt x="10513" y="4726"/>
                      </a:cubicBezTo>
                      <a:cubicBezTo>
                        <a:pt x="10592" y="4726"/>
                        <a:pt x="10659" y="4760"/>
                        <a:pt x="10716" y="4811"/>
                      </a:cubicBezTo>
                      <a:cubicBezTo>
                        <a:pt x="10828" y="4914"/>
                        <a:pt x="10907" y="5101"/>
                        <a:pt x="10907" y="5323"/>
                      </a:cubicBezTo>
                      <a:cubicBezTo>
                        <a:pt x="10907" y="5647"/>
                        <a:pt x="10727" y="5920"/>
                        <a:pt x="10513" y="5920"/>
                      </a:cubicBezTo>
                      <a:cubicBezTo>
                        <a:pt x="10299" y="5937"/>
                        <a:pt x="10119" y="5664"/>
                        <a:pt x="10119" y="5340"/>
                      </a:cubicBezTo>
                      <a:close/>
                      <a:moveTo>
                        <a:pt x="248" y="5340"/>
                      </a:moveTo>
                      <a:cubicBezTo>
                        <a:pt x="248" y="5084"/>
                        <a:pt x="360" y="4863"/>
                        <a:pt x="518" y="4777"/>
                      </a:cubicBezTo>
                      <a:cubicBezTo>
                        <a:pt x="563" y="4760"/>
                        <a:pt x="608" y="4743"/>
                        <a:pt x="653" y="4743"/>
                      </a:cubicBezTo>
                      <a:cubicBezTo>
                        <a:pt x="698" y="4743"/>
                        <a:pt x="743" y="4760"/>
                        <a:pt x="788" y="4777"/>
                      </a:cubicBezTo>
                      <a:cubicBezTo>
                        <a:pt x="945" y="4863"/>
                        <a:pt x="1058" y="5084"/>
                        <a:pt x="1058" y="5340"/>
                      </a:cubicBezTo>
                      <a:cubicBezTo>
                        <a:pt x="1058" y="5664"/>
                        <a:pt x="878" y="5937"/>
                        <a:pt x="664" y="5937"/>
                      </a:cubicBezTo>
                      <a:cubicBezTo>
                        <a:pt x="450" y="5937"/>
                        <a:pt x="248" y="5664"/>
                        <a:pt x="248" y="5340"/>
                      </a:cubicBezTo>
                      <a:close/>
                    </a:path>
                  </a:pathLst>
                </a:custGeom>
                <a:solidFill>
                  <a:srgbClr val="E78C31"/>
                </a:solidFill>
                <a:ln w="12700">
                  <a:miter lim="400000"/>
                </a:ln>
              </p:spPr>
              <p:txBody>
                <a:bodyPr lIns="38100" tIns="38100" rIns="38100" bIns="3810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000">
                      <a:solidFill>
                        <a:srgbClr val="FFFFFF"/>
                      </a:solidFill>
                    </a:defRPr>
                  </a:pPr>
                  <a:endParaRPr kumimoji="0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Shape">
                  <a:extLst>
                    <a:ext uri="{FF2B5EF4-FFF2-40B4-BE49-F238E27FC236}">
                      <a16:creationId xmlns:a16="http://schemas.microsoft.com/office/drawing/2014/main" id="{678C4BBC-586E-4476-B0B2-0F3B92427752}"/>
                    </a:ext>
                  </a:extLst>
                </p:cNvPr>
                <p:cNvSpPr/>
                <p:nvPr/>
              </p:nvSpPr>
              <p:spPr>
                <a:xfrm>
                  <a:off x="719092" y="1904665"/>
                  <a:ext cx="4638017" cy="31245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946" y="19675"/>
                      </a:moveTo>
                      <a:cubicBezTo>
                        <a:pt x="20636" y="19675"/>
                        <a:pt x="20370" y="20004"/>
                        <a:pt x="20303" y="20448"/>
                      </a:cubicBezTo>
                      <a:lnTo>
                        <a:pt x="14152" y="20448"/>
                      </a:lnTo>
                      <a:cubicBezTo>
                        <a:pt x="13288" y="20448"/>
                        <a:pt x="12512" y="19675"/>
                        <a:pt x="12191" y="18474"/>
                      </a:cubicBezTo>
                      <a:lnTo>
                        <a:pt x="7813" y="2221"/>
                      </a:lnTo>
                      <a:cubicBezTo>
                        <a:pt x="7448" y="872"/>
                        <a:pt x="6583" y="0"/>
                        <a:pt x="5608" y="0"/>
                      </a:cubicBezTo>
                      <a:lnTo>
                        <a:pt x="2372" y="0"/>
                      </a:lnTo>
                      <a:cubicBezTo>
                        <a:pt x="1064" y="0"/>
                        <a:pt x="0" y="1579"/>
                        <a:pt x="0" y="3520"/>
                      </a:cubicBezTo>
                      <a:lnTo>
                        <a:pt x="0" y="17306"/>
                      </a:lnTo>
                      <a:cubicBezTo>
                        <a:pt x="0" y="19248"/>
                        <a:pt x="1064" y="20827"/>
                        <a:pt x="2372" y="20827"/>
                      </a:cubicBezTo>
                      <a:lnTo>
                        <a:pt x="10540" y="20827"/>
                      </a:lnTo>
                      <a:cubicBezTo>
                        <a:pt x="10595" y="21271"/>
                        <a:pt x="10861" y="21600"/>
                        <a:pt x="11182" y="21600"/>
                      </a:cubicBezTo>
                      <a:cubicBezTo>
                        <a:pt x="11537" y="21600"/>
                        <a:pt x="11836" y="21172"/>
                        <a:pt x="11836" y="20629"/>
                      </a:cubicBezTo>
                      <a:cubicBezTo>
                        <a:pt x="11836" y="20087"/>
                        <a:pt x="11548" y="19659"/>
                        <a:pt x="11182" y="19659"/>
                      </a:cubicBezTo>
                      <a:cubicBezTo>
                        <a:pt x="10872" y="19659"/>
                        <a:pt x="10606" y="19988"/>
                        <a:pt x="10540" y="20432"/>
                      </a:cubicBezTo>
                      <a:lnTo>
                        <a:pt x="2372" y="20432"/>
                      </a:lnTo>
                      <a:cubicBezTo>
                        <a:pt x="1208" y="20432"/>
                        <a:pt x="255" y="19017"/>
                        <a:pt x="255" y="17290"/>
                      </a:cubicBezTo>
                      <a:lnTo>
                        <a:pt x="255" y="3520"/>
                      </a:lnTo>
                      <a:cubicBezTo>
                        <a:pt x="255" y="1793"/>
                        <a:pt x="1208" y="378"/>
                        <a:pt x="2372" y="378"/>
                      </a:cubicBezTo>
                      <a:lnTo>
                        <a:pt x="5608" y="378"/>
                      </a:lnTo>
                      <a:cubicBezTo>
                        <a:pt x="6472" y="378"/>
                        <a:pt x="7248" y="1152"/>
                        <a:pt x="7569" y="2352"/>
                      </a:cubicBezTo>
                      <a:lnTo>
                        <a:pt x="11947" y="18606"/>
                      </a:lnTo>
                      <a:cubicBezTo>
                        <a:pt x="12313" y="19955"/>
                        <a:pt x="13177" y="20827"/>
                        <a:pt x="14152" y="20827"/>
                      </a:cubicBezTo>
                      <a:lnTo>
                        <a:pt x="20303" y="20827"/>
                      </a:lnTo>
                      <a:cubicBezTo>
                        <a:pt x="20359" y="21271"/>
                        <a:pt x="20625" y="21600"/>
                        <a:pt x="20946" y="21600"/>
                      </a:cubicBezTo>
                      <a:cubicBezTo>
                        <a:pt x="21301" y="21600"/>
                        <a:pt x="21600" y="21172"/>
                        <a:pt x="21600" y="20629"/>
                      </a:cubicBezTo>
                      <a:cubicBezTo>
                        <a:pt x="21600" y="20087"/>
                        <a:pt x="21301" y="19675"/>
                        <a:pt x="20946" y="19675"/>
                      </a:cubicBezTo>
                      <a:close/>
                      <a:moveTo>
                        <a:pt x="10783" y="20646"/>
                      </a:moveTo>
                      <a:cubicBezTo>
                        <a:pt x="10783" y="20580"/>
                        <a:pt x="10794" y="20514"/>
                        <a:pt x="10806" y="20448"/>
                      </a:cubicBezTo>
                      <a:cubicBezTo>
                        <a:pt x="10861" y="20218"/>
                        <a:pt x="11005" y="20054"/>
                        <a:pt x="11171" y="20054"/>
                      </a:cubicBezTo>
                      <a:cubicBezTo>
                        <a:pt x="11382" y="20054"/>
                        <a:pt x="11559" y="20317"/>
                        <a:pt x="11559" y="20629"/>
                      </a:cubicBezTo>
                      <a:cubicBezTo>
                        <a:pt x="11559" y="20942"/>
                        <a:pt x="11382" y="21205"/>
                        <a:pt x="11171" y="21205"/>
                      </a:cubicBezTo>
                      <a:cubicBezTo>
                        <a:pt x="11005" y="21205"/>
                        <a:pt x="10861" y="21041"/>
                        <a:pt x="10806" y="20810"/>
                      </a:cubicBezTo>
                      <a:cubicBezTo>
                        <a:pt x="10794" y="20777"/>
                        <a:pt x="10783" y="20712"/>
                        <a:pt x="10783" y="20646"/>
                      </a:cubicBezTo>
                      <a:close/>
                      <a:moveTo>
                        <a:pt x="20946" y="21222"/>
                      </a:moveTo>
                      <a:cubicBezTo>
                        <a:pt x="20780" y="21222"/>
                        <a:pt x="20636" y="21057"/>
                        <a:pt x="20580" y="20827"/>
                      </a:cubicBezTo>
                      <a:cubicBezTo>
                        <a:pt x="20569" y="20761"/>
                        <a:pt x="20558" y="20695"/>
                        <a:pt x="20558" y="20629"/>
                      </a:cubicBezTo>
                      <a:cubicBezTo>
                        <a:pt x="20558" y="20564"/>
                        <a:pt x="20569" y="20498"/>
                        <a:pt x="20580" y="20432"/>
                      </a:cubicBezTo>
                      <a:cubicBezTo>
                        <a:pt x="20636" y="20202"/>
                        <a:pt x="20780" y="20037"/>
                        <a:pt x="20946" y="20037"/>
                      </a:cubicBezTo>
                      <a:cubicBezTo>
                        <a:pt x="21157" y="20037"/>
                        <a:pt x="21334" y="20300"/>
                        <a:pt x="21334" y="20613"/>
                      </a:cubicBezTo>
                      <a:cubicBezTo>
                        <a:pt x="21334" y="20926"/>
                        <a:pt x="21157" y="21222"/>
                        <a:pt x="20946" y="21222"/>
                      </a:cubicBezTo>
                      <a:close/>
                    </a:path>
                  </a:pathLst>
                </a:custGeom>
                <a:solidFill>
                  <a:srgbClr val="8DA73C"/>
                </a:solidFill>
                <a:ln w="12700">
                  <a:miter lim="400000"/>
                </a:ln>
              </p:spPr>
              <p:txBody>
                <a:bodyPr lIns="38100" tIns="38100" rIns="38100" bIns="3810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000">
                      <a:solidFill>
                        <a:srgbClr val="FFFFFF"/>
                      </a:solidFill>
                    </a:defRPr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Shape">
                  <a:extLst>
                    <a:ext uri="{FF2B5EF4-FFF2-40B4-BE49-F238E27FC236}">
                      <a16:creationId xmlns:a16="http://schemas.microsoft.com/office/drawing/2014/main" id="{FCF7B449-7A78-4D30-B0F9-B823816A7EAD}"/>
                    </a:ext>
                  </a:extLst>
                </p:cNvPr>
                <p:cNvSpPr/>
                <p:nvPr/>
              </p:nvSpPr>
              <p:spPr>
                <a:xfrm>
                  <a:off x="2694232" y="1904667"/>
                  <a:ext cx="4752244" cy="31245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951" y="19675"/>
                      </a:moveTo>
                      <a:cubicBezTo>
                        <a:pt x="20648" y="19675"/>
                        <a:pt x="20389" y="20004"/>
                        <a:pt x="20324" y="20448"/>
                      </a:cubicBezTo>
                      <a:lnTo>
                        <a:pt x="14321" y="20448"/>
                      </a:lnTo>
                      <a:cubicBezTo>
                        <a:pt x="13477" y="20448"/>
                        <a:pt x="12720" y="19675"/>
                        <a:pt x="12406" y="18474"/>
                      </a:cubicBezTo>
                      <a:lnTo>
                        <a:pt x="8134" y="2221"/>
                      </a:lnTo>
                      <a:cubicBezTo>
                        <a:pt x="7777" y="872"/>
                        <a:pt x="6933" y="0"/>
                        <a:pt x="5981" y="0"/>
                      </a:cubicBezTo>
                      <a:lnTo>
                        <a:pt x="2823" y="0"/>
                      </a:lnTo>
                      <a:cubicBezTo>
                        <a:pt x="1547" y="0"/>
                        <a:pt x="508" y="1579"/>
                        <a:pt x="508" y="3520"/>
                      </a:cubicBezTo>
                      <a:lnTo>
                        <a:pt x="508" y="4179"/>
                      </a:lnTo>
                      <a:cubicBezTo>
                        <a:pt x="216" y="4261"/>
                        <a:pt x="0" y="4656"/>
                        <a:pt x="0" y="5133"/>
                      </a:cubicBezTo>
                      <a:cubicBezTo>
                        <a:pt x="0" y="5659"/>
                        <a:pt x="281" y="6103"/>
                        <a:pt x="638" y="6103"/>
                      </a:cubicBezTo>
                      <a:cubicBezTo>
                        <a:pt x="984" y="6103"/>
                        <a:pt x="1276" y="5676"/>
                        <a:pt x="1276" y="5133"/>
                      </a:cubicBezTo>
                      <a:cubicBezTo>
                        <a:pt x="1276" y="4672"/>
                        <a:pt x="1060" y="4277"/>
                        <a:pt x="768" y="4179"/>
                      </a:cubicBezTo>
                      <a:lnTo>
                        <a:pt x="768" y="3520"/>
                      </a:lnTo>
                      <a:cubicBezTo>
                        <a:pt x="768" y="1793"/>
                        <a:pt x="1698" y="378"/>
                        <a:pt x="2834" y="378"/>
                      </a:cubicBezTo>
                      <a:lnTo>
                        <a:pt x="5992" y="378"/>
                      </a:lnTo>
                      <a:cubicBezTo>
                        <a:pt x="6836" y="378"/>
                        <a:pt x="7593" y="1152"/>
                        <a:pt x="7907" y="2352"/>
                      </a:cubicBezTo>
                      <a:lnTo>
                        <a:pt x="12179" y="18606"/>
                      </a:lnTo>
                      <a:cubicBezTo>
                        <a:pt x="12536" y="19955"/>
                        <a:pt x="13380" y="20827"/>
                        <a:pt x="14331" y="20827"/>
                      </a:cubicBezTo>
                      <a:lnTo>
                        <a:pt x="20334" y="20827"/>
                      </a:lnTo>
                      <a:cubicBezTo>
                        <a:pt x="20389" y="21271"/>
                        <a:pt x="20648" y="21600"/>
                        <a:pt x="20962" y="21600"/>
                      </a:cubicBezTo>
                      <a:cubicBezTo>
                        <a:pt x="21308" y="21600"/>
                        <a:pt x="21600" y="21172"/>
                        <a:pt x="21600" y="20629"/>
                      </a:cubicBezTo>
                      <a:cubicBezTo>
                        <a:pt x="21600" y="20087"/>
                        <a:pt x="21297" y="19675"/>
                        <a:pt x="20951" y="19675"/>
                      </a:cubicBezTo>
                      <a:close/>
                      <a:moveTo>
                        <a:pt x="638" y="5708"/>
                      </a:moveTo>
                      <a:cubicBezTo>
                        <a:pt x="433" y="5708"/>
                        <a:pt x="260" y="5445"/>
                        <a:pt x="260" y="5133"/>
                      </a:cubicBezTo>
                      <a:cubicBezTo>
                        <a:pt x="260" y="4886"/>
                        <a:pt x="368" y="4672"/>
                        <a:pt x="519" y="4590"/>
                      </a:cubicBezTo>
                      <a:cubicBezTo>
                        <a:pt x="562" y="4573"/>
                        <a:pt x="606" y="4557"/>
                        <a:pt x="649" y="4557"/>
                      </a:cubicBezTo>
                      <a:cubicBezTo>
                        <a:pt x="692" y="4557"/>
                        <a:pt x="736" y="4573"/>
                        <a:pt x="779" y="4590"/>
                      </a:cubicBezTo>
                      <a:cubicBezTo>
                        <a:pt x="930" y="4672"/>
                        <a:pt x="1038" y="4886"/>
                        <a:pt x="1038" y="5133"/>
                      </a:cubicBezTo>
                      <a:cubicBezTo>
                        <a:pt x="1017" y="5445"/>
                        <a:pt x="844" y="5708"/>
                        <a:pt x="638" y="5708"/>
                      </a:cubicBezTo>
                      <a:close/>
                      <a:moveTo>
                        <a:pt x="20594" y="20827"/>
                      </a:moveTo>
                      <a:cubicBezTo>
                        <a:pt x="20583" y="20761"/>
                        <a:pt x="20572" y="20695"/>
                        <a:pt x="20572" y="20629"/>
                      </a:cubicBezTo>
                      <a:cubicBezTo>
                        <a:pt x="20572" y="20564"/>
                        <a:pt x="20583" y="20498"/>
                        <a:pt x="20594" y="20432"/>
                      </a:cubicBezTo>
                      <a:cubicBezTo>
                        <a:pt x="20648" y="20202"/>
                        <a:pt x="20789" y="20037"/>
                        <a:pt x="20951" y="20037"/>
                      </a:cubicBezTo>
                      <a:cubicBezTo>
                        <a:pt x="21157" y="20037"/>
                        <a:pt x="21330" y="20300"/>
                        <a:pt x="21330" y="20613"/>
                      </a:cubicBezTo>
                      <a:cubicBezTo>
                        <a:pt x="21330" y="20926"/>
                        <a:pt x="21157" y="21189"/>
                        <a:pt x="20951" y="21189"/>
                      </a:cubicBezTo>
                      <a:cubicBezTo>
                        <a:pt x="20789" y="21222"/>
                        <a:pt x="20648" y="21057"/>
                        <a:pt x="20594" y="20827"/>
                      </a:cubicBezTo>
                      <a:close/>
                    </a:path>
                  </a:pathLst>
                </a:custGeom>
                <a:solidFill>
                  <a:srgbClr val="1EB5E8"/>
                </a:solidFill>
                <a:ln w="12700">
                  <a:miter lim="400000"/>
                </a:ln>
              </p:spPr>
              <p:txBody>
                <a:bodyPr lIns="38100" tIns="38100" rIns="38100" bIns="3810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000">
                      <a:solidFill>
                        <a:srgbClr val="FFFFFF"/>
                      </a:solidFill>
                    </a:defRPr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Shape">
                  <a:extLst>
                    <a:ext uri="{FF2B5EF4-FFF2-40B4-BE49-F238E27FC236}">
                      <a16:creationId xmlns:a16="http://schemas.microsoft.com/office/drawing/2014/main" id="{375860AF-3EE8-4498-8707-A06DBA9A8CDC}"/>
                    </a:ext>
                  </a:extLst>
                </p:cNvPr>
                <p:cNvSpPr/>
                <p:nvPr/>
              </p:nvSpPr>
              <p:spPr>
                <a:xfrm>
                  <a:off x="4812155" y="1904667"/>
                  <a:ext cx="4752244" cy="31245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951" y="19675"/>
                      </a:moveTo>
                      <a:cubicBezTo>
                        <a:pt x="20648" y="19675"/>
                        <a:pt x="20389" y="20004"/>
                        <a:pt x="20324" y="20448"/>
                      </a:cubicBezTo>
                      <a:lnTo>
                        <a:pt x="14321" y="20448"/>
                      </a:lnTo>
                      <a:cubicBezTo>
                        <a:pt x="13477" y="20448"/>
                        <a:pt x="12720" y="19675"/>
                        <a:pt x="12406" y="18474"/>
                      </a:cubicBezTo>
                      <a:lnTo>
                        <a:pt x="8134" y="2221"/>
                      </a:lnTo>
                      <a:cubicBezTo>
                        <a:pt x="7777" y="872"/>
                        <a:pt x="6933" y="0"/>
                        <a:pt x="5981" y="0"/>
                      </a:cubicBezTo>
                      <a:lnTo>
                        <a:pt x="2823" y="0"/>
                      </a:lnTo>
                      <a:cubicBezTo>
                        <a:pt x="1547" y="0"/>
                        <a:pt x="508" y="1579"/>
                        <a:pt x="508" y="3520"/>
                      </a:cubicBezTo>
                      <a:lnTo>
                        <a:pt x="508" y="4179"/>
                      </a:lnTo>
                      <a:cubicBezTo>
                        <a:pt x="216" y="4261"/>
                        <a:pt x="0" y="4656"/>
                        <a:pt x="0" y="5133"/>
                      </a:cubicBezTo>
                      <a:cubicBezTo>
                        <a:pt x="0" y="5659"/>
                        <a:pt x="281" y="6103"/>
                        <a:pt x="638" y="6103"/>
                      </a:cubicBezTo>
                      <a:cubicBezTo>
                        <a:pt x="995" y="6103"/>
                        <a:pt x="1276" y="5676"/>
                        <a:pt x="1276" y="5133"/>
                      </a:cubicBezTo>
                      <a:cubicBezTo>
                        <a:pt x="1276" y="4672"/>
                        <a:pt x="1060" y="4277"/>
                        <a:pt x="768" y="4179"/>
                      </a:cubicBezTo>
                      <a:lnTo>
                        <a:pt x="768" y="3520"/>
                      </a:lnTo>
                      <a:cubicBezTo>
                        <a:pt x="768" y="1793"/>
                        <a:pt x="1698" y="378"/>
                        <a:pt x="2834" y="378"/>
                      </a:cubicBezTo>
                      <a:lnTo>
                        <a:pt x="5992" y="378"/>
                      </a:lnTo>
                      <a:cubicBezTo>
                        <a:pt x="6836" y="378"/>
                        <a:pt x="7593" y="1152"/>
                        <a:pt x="7907" y="2352"/>
                      </a:cubicBezTo>
                      <a:lnTo>
                        <a:pt x="12179" y="18606"/>
                      </a:lnTo>
                      <a:cubicBezTo>
                        <a:pt x="12536" y="19955"/>
                        <a:pt x="13380" y="20827"/>
                        <a:pt x="14331" y="20827"/>
                      </a:cubicBezTo>
                      <a:lnTo>
                        <a:pt x="20334" y="20827"/>
                      </a:lnTo>
                      <a:cubicBezTo>
                        <a:pt x="20389" y="21271"/>
                        <a:pt x="20648" y="21600"/>
                        <a:pt x="20962" y="21600"/>
                      </a:cubicBezTo>
                      <a:cubicBezTo>
                        <a:pt x="21308" y="21600"/>
                        <a:pt x="21600" y="21172"/>
                        <a:pt x="21600" y="20629"/>
                      </a:cubicBezTo>
                      <a:cubicBezTo>
                        <a:pt x="21600" y="20087"/>
                        <a:pt x="21308" y="19675"/>
                        <a:pt x="20951" y="19675"/>
                      </a:cubicBezTo>
                      <a:close/>
                      <a:moveTo>
                        <a:pt x="260" y="5133"/>
                      </a:moveTo>
                      <a:cubicBezTo>
                        <a:pt x="260" y="4886"/>
                        <a:pt x="368" y="4672"/>
                        <a:pt x="519" y="4590"/>
                      </a:cubicBezTo>
                      <a:cubicBezTo>
                        <a:pt x="562" y="4573"/>
                        <a:pt x="606" y="4557"/>
                        <a:pt x="649" y="4557"/>
                      </a:cubicBezTo>
                      <a:cubicBezTo>
                        <a:pt x="692" y="4557"/>
                        <a:pt x="736" y="4573"/>
                        <a:pt x="779" y="4590"/>
                      </a:cubicBezTo>
                      <a:cubicBezTo>
                        <a:pt x="930" y="4672"/>
                        <a:pt x="1038" y="4886"/>
                        <a:pt x="1038" y="5133"/>
                      </a:cubicBezTo>
                      <a:cubicBezTo>
                        <a:pt x="1038" y="5445"/>
                        <a:pt x="865" y="5708"/>
                        <a:pt x="660" y="5708"/>
                      </a:cubicBezTo>
                      <a:cubicBezTo>
                        <a:pt x="454" y="5708"/>
                        <a:pt x="260" y="5445"/>
                        <a:pt x="260" y="5133"/>
                      </a:cubicBezTo>
                      <a:close/>
                      <a:moveTo>
                        <a:pt x="20594" y="20827"/>
                      </a:moveTo>
                      <a:cubicBezTo>
                        <a:pt x="20583" y="20761"/>
                        <a:pt x="20572" y="20695"/>
                        <a:pt x="20572" y="20629"/>
                      </a:cubicBezTo>
                      <a:cubicBezTo>
                        <a:pt x="20572" y="20564"/>
                        <a:pt x="20583" y="20498"/>
                        <a:pt x="20594" y="20432"/>
                      </a:cubicBezTo>
                      <a:cubicBezTo>
                        <a:pt x="20648" y="20202"/>
                        <a:pt x="20789" y="20037"/>
                        <a:pt x="20951" y="20037"/>
                      </a:cubicBezTo>
                      <a:cubicBezTo>
                        <a:pt x="21157" y="20037"/>
                        <a:pt x="21330" y="20300"/>
                        <a:pt x="21330" y="20613"/>
                      </a:cubicBezTo>
                      <a:cubicBezTo>
                        <a:pt x="21330" y="20926"/>
                        <a:pt x="21157" y="21189"/>
                        <a:pt x="20951" y="21189"/>
                      </a:cubicBezTo>
                      <a:cubicBezTo>
                        <a:pt x="20789" y="21222"/>
                        <a:pt x="20648" y="21057"/>
                        <a:pt x="20594" y="20827"/>
                      </a:cubicBezTo>
                      <a:close/>
                    </a:path>
                  </a:pathLst>
                </a:custGeom>
                <a:solidFill>
                  <a:srgbClr val="14335B"/>
                </a:solidFill>
                <a:ln w="12700">
                  <a:miter lim="400000"/>
                </a:ln>
              </p:spPr>
              <p:txBody>
                <a:bodyPr lIns="38100" tIns="38100" rIns="38100" bIns="3810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000">
                      <a:solidFill>
                        <a:srgbClr val="FFFFFF"/>
                      </a:solidFill>
                    </a:defRPr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" name="תיבת טקסט 21">
                <a:extLst>
                  <a:ext uri="{FF2B5EF4-FFF2-40B4-BE49-F238E27FC236}">
                    <a16:creationId xmlns:a16="http://schemas.microsoft.com/office/drawing/2014/main" id="{9DF21B8C-8C1E-447F-A975-0A5823B0EEA5}"/>
                  </a:ext>
                </a:extLst>
              </p:cNvPr>
              <p:cNvSpPr txBox="1"/>
              <p:nvPr/>
            </p:nvSpPr>
            <p:spPr>
              <a:xfrm>
                <a:off x="9397296" y="4264908"/>
                <a:ext cx="1991592" cy="6135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 defTabSz="914400" rtl="1">
                  <a:lnSpc>
                    <a:spcPct val="100000"/>
                  </a:lnSpc>
                  <a:spcAft>
                    <a:spcPts val="0"/>
                  </a:spcAft>
                  <a:defRPr>
                    <a:solidFill>
                      <a:srgbClr val="0C335B"/>
                    </a:solidFill>
                    <a:latin typeface="Segoe UI" panose="020B0502040204020203" pitchFamily="34" charset="0"/>
                    <a:ea typeface="Tahoma" panose="020B0604030504040204" pitchFamily="34" charset="0"/>
                    <a:cs typeface="Segoe UI" panose="020B0502040204020203" pitchFamily="34" charset="0"/>
                  </a:defRPr>
                </a:lvl1pPr>
              </a:lstStyle>
              <a:p>
                <a:r>
                  <a:rPr lang="he-IL" dirty="0"/>
                  <a:t>עבודה יישובית</a:t>
                </a:r>
              </a:p>
              <a:p>
                <a:r>
                  <a:rPr lang="he-IL" dirty="0"/>
                  <a:t> </a:t>
                </a:r>
              </a:p>
            </p:txBody>
          </p:sp>
          <p:sp>
            <p:nvSpPr>
              <p:cNvPr id="38" name="תיבת טקסט 23">
                <a:extLst>
                  <a:ext uri="{FF2B5EF4-FFF2-40B4-BE49-F238E27FC236}">
                    <a16:creationId xmlns:a16="http://schemas.microsoft.com/office/drawing/2014/main" id="{7EFEABAB-BF9C-44A5-A9EB-8E24CB0C5FE2}"/>
                  </a:ext>
                </a:extLst>
              </p:cNvPr>
              <p:cNvSpPr txBox="1"/>
              <p:nvPr/>
            </p:nvSpPr>
            <p:spPr>
              <a:xfrm>
                <a:off x="7090534" y="4246983"/>
                <a:ext cx="2095168" cy="3609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 defTabSz="914400" rtl="1">
                  <a:lnSpc>
                    <a:spcPct val="100000"/>
                  </a:lnSpc>
                  <a:spcAft>
                    <a:spcPts val="0"/>
                  </a:spcAft>
                  <a:defRPr>
                    <a:solidFill>
                      <a:srgbClr val="0C335B"/>
                    </a:solidFill>
                    <a:latin typeface="Segoe UI" panose="020B0502040204020203" pitchFamily="34" charset="0"/>
                    <a:ea typeface="Tahoma" panose="020B0604030504040204" pitchFamily="34" charset="0"/>
                    <a:cs typeface="Segoe UI" panose="020B0502040204020203" pitchFamily="34" charset="0"/>
                  </a:defRPr>
                </a:lvl1pPr>
              </a:lstStyle>
              <a:p>
                <a:r>
                  <a:rPr lang="he-IL" dirty="0"/>
                  <a:t>עבודה מול מעסיקים</a:t>
                </a:r>
              </a:p>
            </p:txBody>
          </p:sp>
          <p:sp>
            <p:nvSpPr>
              <p:cNvPr id="39" name="תיבת טקסט 27">
                <a:extLst>
                  <a:ext uri="{FF2B5EF4-FFF2-40B4-BE49-F238E27FC236}">
                    <a16:creationId xmlns:a16="http://schemas.microsoft.com/office/drawing/2014/main" id="{FBA34960-56A6-417A-898E-A62BB586985E}"/>
                  </a:ext>
                </a:extLst>
              </p:cNvPr>
              <p:cNvSpPr txBox="1"/>
              <p:nvPr/>
            </p:nvSpPr>
            <p:spPr>
              <a:xfrm>
                <a:off x="2916831" y="4244686"/>
                <a:ext cx="2075595" cy="3609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r" rtl="1">
                  <a:lnSpc>
                    <a:spcPct val="150000"/>
                  </a:lnSpc>
                  <a:spcAft>
                    <a:spcPts val="800"/>
                  </a:spcAft>
                  <a:defRPr sz="2000">
                    <a:latin typeface="Segoe UI" panose="020B0502040204020203" pitchFamily="34" charset="0"/>
                    <a:ea typeface="Calibri" panose="020F0502020204030204" pitchFamily="34" charset="0"/>
                    <a:cs typeface="Segoe UI" panose="020B0502040204020203" pitchFamily="34" charset="0"/>
                  </a:defRPr>
                </a:lvl1pPr>
              </a:lstStyle>
              <a:p>
                <a:pPr algn="ctr" defTabSz="914400">
                  <a:lnSpc>
                    <a:spcPct val="100000"/>
                  </a:lnSpc>
                  <a:spcAft>
                    <a:spcPts val="0"/>
                  </a:spcAft>
                  <a:defRPr/>
                </a:pPr>
                <a:r>
                  <a:rPr lang="he-IL" sz="1400" dirty="0">
                    <a:solidFill>
                      <a:srgbClr val="0C335B"/>
                    </a:solidFill>
                    <a:ea typeface="Tahoma" panose="020B0604030504040204" pitchFamily="34" charset="0"/>
                  </a:rPr>
                  <a:t>בנית קהילה אזורית</a:t>
                </a:r>
              </a:p>
            </p:txBody>
          </p:sp>
          <p:sp>
            <p:nvSpPr>
              <p:cNvPr id="40" name="תיבת טקסט 25">
                <a:extLst>
                  <a:ext uri="{FF2B5EF4-FFF2-40B4-BE49-F238E27FC236}">
                    <a16:creationId xmlns:a16="http://schemas.microsoft.com/office/drawing/2014/main" id="{2AD5B452-AB49-49A1-86EB-9A6170489167}"/>
                  </a:ext>
                </a:extLst>
              </p:cNvPr>
              <p:cNvSpPr txBox="1"/>
              <p:nvPr/>
            </p:nvSpPr>
            <p:spPr>
              <a:xfrm>
                <a:off x="5250714" y="4250747"/>
                <a:ext cx="1730032" cy="8662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 defTabSz="914400" rtl="1">
                  <a:lnSpc>
                    <a:spcPct val="100000"/>
                  </a:lnSpc>
                  <a:spcAft>
                    <a:spcPts val="0"/>
                  </a:spcAft>
                  <a:defRPr>
                    <a:solidFill>
                      <a:srgbClr val="0C335B"/>
                    </a:solidFill>
                    <a:latin typeface="Segoe UI" panose="020B0502040204020203" pitchFamily="34" charset="0"/>
                    <a:ea typeface="Tahoma" panose="020B0604030504040204" pitchFamily="34" charset="0"/>
                    <a:cs typeface="Segoe UI" panose="020B0502040204020203" pitchFamily="34" charset="0"/>
                  </a:defRPr>
                </a:lvl1pPr>
              </a:lstStyle>
              <a:p>
                <a:r>
                  <a:rPr lang="he-IL" dirty="0"/>
                  <a:t>פיתוח </a:t>
                </a:r>
                <a:r>
                  <a:rPr lang="he-IL" dirty="0" err="1"/>
                  <a:t>והנגשת</a:t>
                </a:r>
                <a:r>
                  <a:rPr lang="he-IL" dirty="0"/>
                  <a:t> הכשרות וכלים תומכי השמה </a:t>
                </a:r>
              </a:p>
            </p:txBody>
          </p:sp>
          <p:sp>
            <p:nvSpPr>
              <p:cNvPr id="41" name="תיבת טקסט 14">
                <a:extLst>
                  <a:ext uri="{FF2B5EF4-FFF2-40B4-BE49-F238E27FC236}">
                    <a16:creationId xmlns:a16="http://schemas.microsoft.com/office/drawing/2014/main" id="{7EE212EB-BA3F-495D-A205-02A1E8CF9E56}"/>
                  </a:ext>
                </a:extLst>
              </p:cNvPr>
              <p:cNvSpPr txBox="1"/>
              <p:nvPr/>
            </p:nvSpPr>
            <p:spPr>
              <a:xfrm>
                <a:off x="930564" y="4244686"/>
                <a:ext cx="1795423" cy="6135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r" rtl="1">
                  <a:lnSpc>
                    <a:spcPct val="150000"/>
                  </a:lnSpc>
                  <a:spcAft>
                    <a:spcPts val="800"/>
                  </a:spcAft>
                  <a:defRPr sz="2000">
                    <a:latin typeface="Segoe UI" panose="020B0502040204020203" pitchFamily="34" charset="0"/>
                    <a:ea typeface="Calibri" panose="020F0502020204030204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he-IL" sz="1400" dirty="0">
                    <a:solidFill>
                      <a:srgbClr val="0C335B"/>
                    </a:solidFill>
                    <a:ea typeface="Tahoma" panose="020B0604030504040204" pitchFamily="34" charset="0"/>
                  </a:rPr>
                  <a:t>חיבור הזדמנויות לאומיות</a:t>
                </a:r>
                <a:endParaRPr lang="en-US" sz="1400" dirty="0">
                  <a:solidFill>
                    <a:srgbClr val="0C335B"/>
                  </a:solidFill>
                  <a:ea typeface="Tahoma" panose="020B0604030504040204" pitchFamily="34" charset="0"/>
                </a:endParaRPr>
              </a:p>
            </p:txBody>
          </p:sp>
          <p:pic>
            <p:nvPicPr>
              <p:cNvPr id="42" name="גרפיקה 2" descr="מפה עם נעץ קו מיתאר">
                <a:extLst>
                  <a:ext uri="{FF2B5EF4-FFF2-40B4-BE49-F238E27FC236}">
                    <a16:creationId xmlns:a16="http://schemas.microsoft.com/office/drawing/2014/main" id="{AAF8B1C8-E994-4535-A483-69824776E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1924" y="3615892"/>
                <a:ext cx="656999" cy="656999"/>
              </a:xfrm>
              <a:prstGeom prst="rect">
                <a:avLst/>
              </a:prstGeom>
            </p:spPr>
          </p:pic>
          <p:pic>
            <p:nvPicPr>
              <p:cNvPr id="43" name="גרפיקה 5" descr="מזוודה קו מיתאר">
                <a:extLst>
                  <a:ext uri="{FF2B5EF4-FFF2-40B4-BE49-F238E27FC236}">
                    <a16:creationId xmlns:a16="http://schemas.microsoft.com/office/drawing/2014/main" id="{87AA5C5A-C1EB-4AD1-A5BB-684BF14C6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3101" y="3628592"/>
                <a:ext cx="656999" cy="656999"/>
              </a:xfrm>
              <a:prstGeom prst="rect">
                <a:avLst/>
              </a:prstGeom>
            </p:spPr>
          </p:pic>
          <p:pic>
            <p:nvPicPr>
              <p:cNvPr id="44" name="גרפיקה 7" descr="שכונה קו מיתאר">
                <a:extLst>
                  <a:ext uri="{FF2B5EF4-FFF2-40B4-BE49-F238E27FC236}">
                    <a16:creationId xmlns:a16="http://schemas.microsoft.com/office/drawing/2014/main" id="{A1F38624-C256-4AD6-BF75-984D6616CF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0069" y="3415728"/>
                <a:ext cx="779258" cy="779258"/>
              </a:xfrm>
              <a:prstGeom prst="rect">
                <a:avLst/>
              </a:prstGeom>
            </p:spPr>
          </p:pic>
          <p:pic>
            <p:nvPicPr>
              <p:cNvPr id="45" name="גרפיקה 9" descr="מטבעות קו מיתאר">
                <a:extLst>
                  <a:ext uri="{FF2B5EF4-FFF2-40B4-BE49-F238E27FC236}">
                    <a16:creationId xmlns:a16="http://schemas.microsoft.com/office/drawing/2014/main" id="{5CD402DA-7A67-4C83-8F43-A1EB25CF7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58388" y="3615892"/>
                <a:ext cx="656999" cy="656999"/>
              </a:xfrm>
              <a:prstGeom prst="rect">
                <a:avLst/>
              </a:prstGeom>
            </p:spPr>
          </p:pic>
          <p:pic>
            <p:nvPicPr>
              <p:cNvPr id="73" name="גרפיקה 11" descr="לחיצת יד קו מיתאר">
                <a:extLst>
                  <a:ext uri="{FF2B5EF4-FFF2-40B4-BE49-F238E27FC236}">
                    <a16:creationId xmlns:a16="http://schemas.microsoft.com/office/drawing/2014/main" id="{6B3137BD-31B6-421B-928B-431258433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1558" y="3536616"/>
                <a:ext cx="791458" cy="79145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4504653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תמונה 93">
            <a:extLst>
              <a:ext uri="{FF2B5EF4-FFF2-40B4-BE49-F238E27FC236}">
                <a16:creationId xmlns:a16="http://schemas.microsoft.com/office/drawing/2014/main" id="{C106564F-E6C0-4F5B-A4C7-6CF5581F48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6" t="27173" r="23409" b="40518"/>
          <a:stretch/>
        </p:blipFill>
        <p:spPr>
          <a:xfrm>
            <a:off x="62357" y="4702684"/>
            <a:ext cx="1233268" cy="413872"/>
          </a:xfrm>
          <a:prstGeom prst="rect">
            <a:avLst/>
          </a:prstGeom>
        </p:spPr>
      </p:pic>
      <p:sp>
        <p:nvSpPr>
          <p:cNvPr id="30" name="כותרת 1">
            <a:extLst>
              <a:ext uri="{FF2B5EF4-FFF2-40B4-BE49-F238E27FC236}">
                <a16:creationId xmlns:a16="http://schemas.microsoft.com/office/drawing/2014/main" id="{8354FC74-E2A5-4FE5-BAF1-382F6A531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223" y="99782"/>
            <a:ext cx="7410004" cy="813984"/>
          </a:xfrm>
        </p:spPr>
        <p:txBody>
          <a:bodyPr vert="horz" lIns="68589" tIns="34295" rIns="68589" bIns="34295" rtlCol="0" anchor="ctr">
            <a:normAutofit/>
          </a:bodyPr>
          <a:lstStyle/>
          <a:p>
            <a:pPr defTabSz="685851" rtl="0"/>
            <a:r>
              <a:rPr lang="he-IL" sz="2400" b="1" dirty="0">
                <a:solidFill>
                  <a:srgbClr val="18365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מטרה</a:t>
            </a:r>
            <a:endParaRPr lang="en-US" sz="2400" b="1" dirty="0">
              <a:solidFill>
                <a:srgbClr val="18365D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4E8CEC-4C5A-4986-B035-FBBD8097498F}"/>
              </a:ext>
            </a:extLst>
          </p:cNvPr>
          <p:cNvSpPr txBox="1"/>
          <p:nvPr/>
        </p:nvSpPr>
        <p:spPr>
          <a:xfrm>
            <a:off x="1186093" y="576844"/>
            <a:ext cx="7124700" cy="3753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685731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הקמת מנגנון וטיוב תהליכי עבודה פנים </a:t>
            </a:r>
            <a:r>
              <a:rPr lang="he-IL" dirty="0" err="1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רשותיים</a:t>
            </a:r>
            <a:r>
              <a:rPr lang="he-IL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לקידום תחום התעסוקה </a:t>
            </a:r>
            <a:endParaRPr lang="en-US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725CA7-0B94-4B46-BD66-15FB50D55376}"/>
              </a:ext>
            </a:extLst>
          </p:cNvPr>
          <p:cNvSpPr txBox="1"/>
          <p:nvPr/>
        </p:nvSpPr>
        <p:spPr>
          <a:xfrm>
            <a:off x="1862105" y="1336323"/>
            <a:ext cx="6456122" cy="16389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e-IL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הידע נמצא ברשות המקומית </a:t>
            </a:r>
          </a:p>
          <a:p>
            <a:pPr marL="285750" indent="-285750" algn="r" rtl="1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e-IL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שיתופי פעולה ושותפויות מייצרים שלם הגדול מסכום חלקיו</a:t>
            </a:r>
          </a:p>
          <a:p>
            <a:pPr marL="285750" indent="-285750" algn="r" rtl="1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e-IL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בנית אמון היא הבסיס ליחסים המאפשרים דיון והתמודדות</a:t>
            </a:r>
          </a:p>
          <a:p>
            <a:pPr marL="285750" indent="-285750" algn="r" rtl="1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e-IL" dirty="0">
                <a:solidFill>
                  <a:srgbClr val="0C335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עבודה מתוכננת ומסודרת מייצרת תמונה עתיד ברורה</a:t>
            </a:r>
            <a:endParaRPr lang="en-US" dirty="0">
              <a:solidFill>
                <a:srgbClr val="0C335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marL="171450" marR="0" lvl="0" indent="-171450" algn="r" defTabSz="685731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e-IL" sz="1050" b="0" i="0" u="none" strike="noStrike" kern="1200" cap="none" spc="0" normalizeH="0" baseline="0" noProof="0" dirty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6B7E5C6E-68F2-4C19-9D86-4B3FA39A3D78}"/>
              </a:ext>
            </a:extLst>
          </p:cNvPr>
          <p:cNvSpPr txBox="1">
            <a:spLocks/>
          </p:cNvSpPr>
          <p:nvPr/>
        </p:nvSpPr>
        <p:spPr>
          <a:xfrm>
            <a:off x="4530606" y="2532420"/>
            <a:ext cx="3780187" cy="728704"/>
          </a:xfrm>
          <a:prstGeom prst="rect">
            <a:avLst/>
          </a:prstGeom>
        </p:spPr>
        <p:txBody>
          <a:bodyPr vert="horz" lIns="68589" tIns="34295" rIns="68589" bIns="34295" rtlCol="0" anchor="ctr">
            <a:normAutofit/>
          </a:bodyPr>
          <a:lstStyle>
            <a:lvl1pPr algn="ctr" defTabSz="6858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5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18365D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תהליך העבודה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8365D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grpSp>
        <p:nvGrpSpPr>
          <p:cNvPr id="48" name="קבוצה 47">
            <a:extLst>
              <a:ext uri="{FF2B5EF4-FFF2-40B4-BE49-F238E27FC236}">
                <a16:creationId xmlns:a16="http://schemas.microsoft.com/office/drawing/2014/main" id="{E49EE44C-D8E9-469C-85EF-E190A10D7B9C}"/>
              </a:ext>
            </a:extLst>
          </p:cNvPr>
          <p:cNvGrpSpPr/>
          <p:nvPr/>
        </p:nvGrpSpPr>
        <p:grpSpPr>
          <a:xfrm>
            <a:off x="638480" y="3212238"/>
            <a:ext cx="7510153" cy="1508202"/>
            <a:chOff x="854364" y="3387507"/>
            <a:chExt cx="10738533" cy="2850344"/>
          </a:xfrm>
        </p:grpSpPr>
        <p:grpSp>
          <p:nvGrpSpPr>
            <p:cNvPr id="49" name="קבוצה 48">
              <a:extLst>
                <a:ext uri="{FF2B5EF4-FFF2-40B4-BE49-F238E27FC236}">
                  <a16:creationId xmlns:a16="http://schemas.microsoft.com/office/drawing/2014/main" id="{D3231827-01EE-4EF3-A24A-90226AFF649A}"/>
                </a:ext>
              </a:extLst>
            </p:cNvPr>
            <p:cNvGrpSpPr/>
            <p:nvPr/>
          </p:nvGrpSpPr>
          <p:grpSpPr>
            <a:xfrm>
              <a:off x="854364" y="3387507"/>
              <a:ext cx="10702636" cy="2702478"/>
              <a:chOff x="719092" y="1904665"/>
              <a:chExt cx="10753815" cy="3124535"/>
            </a:xfrm>
          </p:grpSpPr>
          <p:sp>
            <p:nvSpPr>
              <p:cNvPr id="59" name="Shape">
                <a:extLst>
                  <a:ext uri="{FF2B5EF4-FFF2-40B4-BE49-F238E27FC236}">
                    <a16:creationId xmlns:a16="http://schemas.microsoft.com/office/drawing/2014/main" id="{186424DB-DDB4-403A-A598-BD55DB0B8E0C}"/>
                  </a:ext>
                </a:extLst>
              </p:cNvPr>
              <p:cNvSpPr/>
              <p:nvPr/>
            </p:nvSpPr>
            <p:spPr>
              <a:xfrm>
                <a:off x="6906281" y="1904667"/>
                <a:ext cx="4566626" cy="3012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169" y="17"/>
                    </a:moveTo>
                    <a:lnTo>
                      <a:pt x="12865" y="17"/>
                    </a:lnTo>
                    <a:cubicBezTo>
                      <a:pt x="11537" y="17"/>
                      <a:pt x="10457" y="1655"/>
                      <a:pt x="10457" y="3668"/>
                    </a:cubicBezTo>
                    <a:lnTo>
                      <a:pt x="10457" y="4334"/>
                    </a:lnTo>
                    <a:cubicBezTo>
                      <a:pt x="10119" y="4385"/>
                      <a:pt x="9860" y="4811"/>
                      <a:pt x="9860" y="5323"/>
                    </a:cubicBezTo>
                    <a:cubicBezTo>
                      <a:pt x="9860" y="5869"/>
                      <a:pt x="10153" y="6330"/>
                      <a:pt x="10524" y="6330"/>
                    </a:cubicBezTo>
                    <a:cubicBezTo>
                      <a:pt x="10884" y="6330"/>
                      <a:pt x="11188" y="5886"/>
                      <a:pt x="11188" y="5323"/>
                    </a:cubicBezTo>
                    <a:cubicBezTo>
                      <a:pt x="11188" y="4880"/>
                      <a:pt x="10997" y="4504"/>
                      <a:pt x="10727" y="4368"/>
                    </a:cubicBezTo>
                    <a:lnTo>
                      <a:pt x="10727" y="3651"/>
                    </a:lnTo>
                    <a:cubicBezTo>
                      <a:pt x="10727" y="1860"/>
                      <a:pt x="11695" y="392"/>
                      <a:pt x="12877" y="392"/>
                    </a:cubicBezTo>
                    <a:lnTo>
                      <a:pt x="19180" y="392"/>
                    </a:lnTo>
                    <a:cubicBezTo>
                      <a:pt x="20362" y="392"/>
                      <a:pt x="21330" y="1860"/>
                      <a:pt x="21330" y="3651"/>
                    </a:cubicBezTo>
                    <a:lnTo>
                      <a:pt x="21330" y="17949"/>
                    </a:lnTo>
                    <a:cubicBezTo>
                      <a:pt x="21330" y="19740"/>
                      <a:pt x="20362" y="21208"/>
                      <a:pt x="19180" y="21208"/>
                    </a:cubicBezTo>
                    <a:lnTo>
                      <a:pt x="14903" y="21208"/>
                    </a:lnTo>
                    <a:cubicBezTo>
                      <a:pt x="14025" y="21208"/>
                      <a:pt x="13237" y="20406"/>
                      <a:pt x="12910" y="19160"/>
                    </a:cubicBezTo>
                    <a:lnTo>
                      <a:pt x="8464" y="2303"/>
                    </a:lnTo>
                    <a:cubicBezTo>
                      <a:pt x="8093" y="904"/>
                      <a:pt x="7215" y="0"/>
                      <a:pt x="6224" y="0"/>
                    </a:cubicBezTo>
                    <a:lnTo>
                      <a:pt x="2938" y="0"/>
                    </a:lnTo>
                    <a:cubicBezTo>
                      <a:pt x="1610" y="0"/>
                      <a:pt x="529" y="1638"/>
                      <a:pt x="529" y="3651"/>
                    </a:cubicBezTo>
                    <a:lnTo>
                      <a:pt x="529" y="4334"/>
                    </a:lnTo>
                    <a:cubicBezTo>
                      <a:pt x="225" y="4419"/>
                      <a:pt x="0" y="4828"/>
                      <a:pt x="0" y="5323"/>
                    </a:cubicBezTo>
                    <a:cubicBezTo>
                      <a:pt x="0" y="5869"/>
                      <a:pt x="293" y="6330"/>
                      <a:pt x="664" y="6330"/>
                    </a:cubicBezTo>
                    <a:cubicBezTo>
                      <a:pt x="1036" y="6330"/>
                      <a:pt x="1328" y="5886"/>
                      <a:pt x="1328" y="5323"/>
                    </a:cubicBezTo>
                    <a:cubicBezTo>
                      <a:pt x="1328" y="4845"/>
                      <a:pt x="1103" y="4436"/>
                      <a:pt x="799" y="4334"/>
                    </a:cubicBezTo>
                    <a:lnTo>
                      <a:pt x="799" y="3651"/>
                    </a:lnTo>
                    <a:cubicBezTo>
                      <a:pt x="799" y="1860"/>
                      <a:pt x="1767" y="392"/>
                      <a:pt x="2949" y="392"/>
                    </a:cubicBezTo>
                    <a:lnTo>
                      <a:pt x="6236" y="392"/>
                    </a:lnTo>
                    <a:cubicBezTo>
                      <a:pt x="7114" y="392"/>
                      <a:pt x="7902" y="1194"/>
                      <a:pt x="8228" y="2440"/>
                    </a:cubicBezTo>
                    <a:lnTo>
                      <a:pt x="12674" y="19297"/>
                    </a:lnTo>
                    <a:cubicBezTo>
                      <a:pt x="13046" y="20696"/>
                      <a:pt x="13923" y="21600"/>
                      <a:pt x="14914" y="21600"/>
                    </a:cubicBezTo>
                    <a:lnTo>
                      <a:pt x="19191" y="21600"/>
                    </a:lnTo>
                    <a:cubicBezTo>
                      <a:pt x="20519" y="21600"/>
                      <a:pt x="21600" y="19962"/>
                      <a:pt x="21600" y="17949"/>
                    </a:cubicBezTo>
                    <a:lnTo>
                      <a:pt x="21600" y="3668"/>
                    </a:lnTo>
                    <a:cubicBezTo>
                      <a:pt x="21577" y="1655"/>
                      <a:pt x="20497" y="17"/>
                      <a:pt x="19169" y="17"/>
                    </a:cubicBezTo>
                    <a:close/>
                    <a:moveTo>
                      <a:pt x="10119" y="5340"/>
                    </a:moveTo>
                    <a:cubicBezTo>
                      <a:pt x="10119" y="5033"/>
                      <a:pt x="10265" y="4794"/>
                      <a:pt x="10457" y="4743"/>
                    </a:cubicBezTo>
                    <a:cubicBezTo>
                      <a:pt x="10479" y="4743"/>
                      <a:pt x="10490" y="4726"/>
                      <a:pt x="10513" y="4726"/>
                    </a:cubicBezTo>
                    <a:cubicBezTo>
                      <a:pt x="10592" y="4726"/>
                      <a:pt x="10659" y="4760"/>
                      <a:pt x="10716" y="4811"/>
                    </a:cubicBezTo>
                    <a:cubicBezTo>
                      <a:pt x="10828" y="4914"/>
                      <a:pt x="10907" y="5101"/>
                      <a:pt x="10907" y="5323"/>
                    </a:cubicBezTo>
                    <a:cubicBezTo>
                      <a:pt x="10907" y="5647"/>
                      <a:pt x="10727" y="5920"/>
                      <a:pt x="10513" y="5920"/>
                    </a:cubicBezTo>
                    <a:cubicBezTo>
                      <a:pt x="10299" y="5937"/>
                      <a:pt x="10119" y="5664"/>
                      <a:pt x="10119" y="5340"/>
                    </a:cubicBezTo>
                    <a:close/>
                    <a:moveTo>
                      <a:pt x="248" y="5340"/>
                    </a:moveTo>
                    <a:cubicBezTo>
                      <a:pt x="248" y="5084"/>
                      <a:pt x="360" y="4863"/>
                      <a:pt x="518" y="4777"/>
                    </a:cubicBezTo>
                    <a:cubicBezTo>
                      <a:pt x="563" y="4760"/>
                      <a:pt x="608" y="4743"/>
                      <a:pt x="653" y="4743"/>
                    </a:cubicBezTo>
                    <a:cubicBezTo>
                      <a:pt x="698" y="4743"/>
                      <a:pt x="743" y="4760"/>
                      <a:pt x="788" y="4777"/>
                    </a:cubicBezTo>
                    <a:cubicBezTo>
                      <a:pt x="945" y="4863"/>
                      <a:pt x="1058" y="5084"/>
                      <a:pt x="1058" y="5340"/>
                    </a:cubicBezTo>
                    <a:cubicBezTo>
                      <a:pt x="1058" y="5664"/>
                      <a:pt x="878" y="5937"/>
                      <a:pt x="664" y="5937"/>
                    </a:cubicBezTo>
                    <a:cubicBezTo>
                      <a:pt x="450" y="5937"/>
                      <a:pt x="248" y="5664"/>
                      <a:pt x="248" y="5340"/>
                    </a:cubicBezTo>
                    <a:close/>
                  </a:path>
                </a:pathLst>
              </a:custGeom>
              <a:solidFill>
                <a:srgbClr val="E78C31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Shape">
                <a:extLst>
                  <a:ext uri="{FF2B5EF4-FFF2-40B4-BE49-F238E27FC236}">
                    <a16:creationId xmlns:a16="http://schemas.microsoft.com/office/drawing/2014/main" id="{905497D6-920D-4E13-9151-95C20788D7FD}"/>
                  </a:ext>
                </a:extLst>
              </p:cNvPr>
              <p:cNvSpPr/>
              <p:nvPr/>
            </p:nvSpPr>
            <p:spPr>
              <a:xfrm>
                <a:off x="719092" y="1904665"/>
                <a:ext cx="4638017" cy="3124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946" y="19675"/>
                    </a:moveTo>
                    <a:cubicBezTo>
                      <a:pt x="20636" y="19675"/>
                      <a:pt x="20370" y="20004"/>
                      <a:pt x="20303" y="20448"/>
                    </a:cubicBezTo>
                    <a:lnTo>
                      <a:pt x="14152" y="20448"/>
                    </a:lnTo>
                    <a:cubicBezTo>
                      <a:pt x="13288" y="20448"/>
                      <a:pt x="12512" y="19675"/>
                      <a:pt x="12191" y="18474"/>
                    </a:cubicBezTo>
                    <a:lnTo>
                      <a:pt x="7813" y="2221"/>
                    </a:lnTo>
                    <a:cubicBezTo>
                      <a:pt x="7448" y="872"/>
                      <a:pt x="6583" y="0"/>
                      <a:pt x="5608" y="0"/>
                    </a:cubicBezTo>
                    <a:lnTo>
                      <a:pt x="2372" y="0"/>
                    </a:lnTo>
                    <a:cubicBezTo>
                      <a:pt x="1064" y="0"/>
                      <a:pt x="0" y="1579"/>
                      <a:pt x="0" y="3520"/>
                    </a:cubicBezTo>
                    <a:lnTo>
                      <a:pt x="0" y="17306"/>
                    </a:lnTo>
                    <a:cubicBezTo>
                      <a:pt x="0" y="19248"/>
                      <a:pt x="1064" y="20827"/>
                      <a:pt x="2372" y="20827"/>
                    </a:cubicBezTo>
                    <a:lnTo>
                      <a:pt x="10540" y="20827"/>
                    </a:lnTo>
                    <a:cubicBezTo>
                      <a:pt x="10595" y="21271"/>
                      <a:pt x="10861" y="21600"/>
                      <a:pt x="11182" y="21600"/>
                    </a:cubicBezTo>
                    <a:cubicBezTo>
                      <a:pt x="11537" y="21600"/>
                      <a:pt x="11836" y="21172"/>
                      <a:pt x="11836" y="20629"/>
                    </a:cubicBezTo>
                    <a:cubicBezTo>
                      <a:pt x="11836" y="20087"/>
                      <a:pt x="11548" y="19659"/>
                      <a:pt x="11182" y="19659"/>
                    </a:cubicBezTo>
                    <a:cubicBezTo>
                      <a:pt x="10872" y="19659"/>
                      <a:pt x="10606" y="19988"/>
                      <a:pt x="10540" y="20432"/>
                    </a:cubicBezTo>
                    <a:lnTo>
                      <a:pt x="2372" y="20432"/>
                    </a:lnTo>
                    <a:cubicBezTo>
                      <a:pt x="1208" y="20432"/>
                      <a:pt x="255" y="19017"/>
                      <a:pt x="255" y="17290"/>
                    </a:cubicBezTo>
                    <a:lnTo>
                      <a:pt x="255" y="3520"/>
                    </a:lnTo>
                    <a:cubicBezTo>
                      <a:pt x="255" y="1793"/>
                      <a:pt x="1208" y="378"/>
                      <a:pt x="2372" y="378"/>
                    </a:cubicBezTo>
                    <a:lnTo>
                      <a:pt x="5608" y="378"/>
                    </a:lnTo>
                    <a:cubicBezTo>
                      <a:pt x="6472" y="378"/>
                      <a:pt x="7248" y="1152"/>
                      <a:pt x="7569" y="2352"/>
                    </a:cubicBezTo>
                    <a:lnTo>
                      <a:pt x="11947" y="18606"/>
                    </a:lnTo>
                    <a:cubicBezTo>
                      <a:pt x="12313" y="19955"/>
                      <a:pt x="13177" y="20827"/>
                      <a:pt x="14152" y="20827"/>
                    </a:cubicBezTo>
                    <a:lnTo>
                      <a:pt x="20303" y="20827"/>
                    </a:lnTo>
                    <a:cubicBezTo>
                      <a:pt x="20359" y="21271"/>
                      <a:pt x="20625" y="21600"/>
                      <a:pt x="20946" y="21600"/>
                    </a:cubicBezTo>
                    <a:cubicBezTo>
                      <a:pt x="21301" y="21600"/>
                      <a:pt x="21600" y="21172"/>
                      <a:pt x="21600" y="20629"/>
                    </a:cubicBezTo>
                    <a:cubicBezTo>
                      <a:pt x="21600" y="20087"/>
                      <a:pt x="21301" y="19675"/>
                      <a:pt x="20946" y="19675"/>
                    </a:cubicBezTo>
                    <a:close/>
                    <a:moveTo>
                      <a:pt x="10783" y="20646"/>
                    </a:moveTo>
                    <a:cubicBezTo>
                      <a:pt x="10783" y="20580"/>
                      <a:pt x="10794" y="20514"/>
                      <a:pt x="10806" y="20448"/>
                    </a:cubicBezTo>
                    <a:cubicBezTo>
                      <a:pt x="10861" y="20218"/>
                      <a:pt x="11005" y="20054"/>
                      <a:pt x="11171" y="20054"/>
                    </a:cubicBezTo>
                    <a:cubicBezTo>
                      <a:pt x="11382" y="20054"/>
                      <a:pt x="11559" y="20317"/>
                      <a:pt x="11559" y="20629"/>
                    </a:cubicBezTo>
                    <a:cubicBezTo>
                      <a:pt x="11559" y="20942"/>
                      <a:pt x="11382" y="21205"/>
                      <a:pt x="11171" y="21205"/>
                    </a:cubicBezTo>
                    <a:cubicBezTo>
                      <a:pt x="11005" y="21205"/>
                      <a:pt x="10861" y="21041"/>
                      <a:pt x="10806" y="20810"/>
                    </a:cubicBezTo>
                    <a:cubicBezTo>
                      <a:pt x="10794" y="20777"/>
                      <a:pt x="10783" y="20712"/>
                      <a:pt x="10783" y="20646"/>
                    </a:cubicBezTo>
                    <a:close/>
                    <a:moveTo>
                      <a:pt x="20946" y="21222"/>
                    </a:moveTo>
                    <a:cubicBezTo>
                      <a:pt x="20780" y="21222"/>
                      <a:pt x="20636" y="21057"/>
                      <a:pt x="20580" y="20827"/>
                    </a:cubicBezTo>
                    <a:cubicBezTo>
                      <a:pt x="20569" y="20761"/>
                      <a:pt x="20558" y="20695"/>
                      <a:pt x="20558" y="20629"/>
                    </a:cubicBezTo>
                    <a:cubicBezTo>
                      <a:pt x="20558" y="20564"/>
                      <a:pt x="20569" y="20498"/>
                      <a:pt x="20580" y="20432"/>
                    </a:cubicBezTo>
                    <a:cubicBezTo>
                      <a:pt x="20636" y="20202"/>
                      <a:pt x="20780" y="20037"/>
                      <a:pt x="20946" y="20037"/>
                    </a:cubicBezTo>
                    <a:cubicBezTo>
                      <a:pt x="21157" y="20037"/>
                      <a:pt x="21334" y="20300"/>
                      <a:pt x="21334" y="20613"/>
                    </a:cubicBezTo>
                    <a:cubicBezTo>
                      <a:pt x="21334" y="20926"/>
                      <a:pt x="21157" y="21222"/>
                      <a:pt x="20946" y="21222"/>
                    </a:cubicBezTo>
                    <a:close/>
                  </a:path>
                </a:pathLst>
              </a:custGeom>
              <a:solidFill>
                <a:srgbClr val="8DA73C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Shape">
                <a:extLst>
                  <a:ext uri="{FF2B5EF4-FFF2-40B4-BE49-F238E27FC236}">
                    <a16:creationId xmlns:a16="http://schemas.microsoft.com/office/drawing/2014/main" id="{308B58B7-9FB4-4B2A-9E7C-1CA760ECF5A8}"/>
                  </a:ext>
                </a:extLst>
              </p:cNvPr>
              <p:cNvSpPr/>
              <p:nvPr/>
            </p:nvSpPr>
            <p:spPr>
              <a:xfrm>
                <a:off x="2694232" y="1904667"/>
                <a:ext cx="4752244" cy="3124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951" y="19675"/>
                    </a:moveTo>
                    <a:cubicBezTo>
                      <a:pt x="20648" y="19675"/>
                      <a:pt x="20389" y="20004"/>
                      <a:pt x="20324" y="20448"/>
                    </a:cubicBezTo>
                    <a:lnTo>
                      <a:pt x="14321" y="20448"/>
                    </a:lnTo>
                    <a:cubicBezTo>
                      <a:pt x="13477" y="20448"/>
                      <a:pt x="12720" y="19675"/>
                      <a:pt x="12406" y="18474"/>
                    </a:cubicBezTo>
                    <a:lnTo>
                      <a:pt x="8134" y="2221"/>
                    </a:lnTo>
                    <a:cubicBezTo>
                      <a:pt x="7777" y="872"/>
                      <a:pt x="6933" y="0"/>
                      <a:pt x="5981" y="0"/>
                    </a:cubicBezTo>
                    <a:lnTo>
                      <a:pt x="2823" y="0"/>
                    </a:lnTo>
                    <a:cubicBezTo>
                      <a:pt x="1547" y="0"/>
                      <a:pt x="508" y="1579"/>
                      <a:pt x="508" y="3520"/>
                    </a:cubicBezTo>
                    <a:lnTo>
                      <a:pt x="508" y="4179"/>
                    </a:lnTo>
                    <a:cubicBezTo>
                      <a:pt x="216" y="4261"/>
                      <a:pt x="0" y="4656"/>
                      <a:pt x="0" y="5133"/>
                    </a:cubicBezTo>
                    <a:cubicBezTo>
                      <a:pt x="0" y="5659"/>
                      <a:pt x="281" y="6103"/>
                      <a:pt x="638" y="6103"/>
                    </a:cubicBezTo>
                    <a:cubicBezTo>
                      <a:pt x="984" y="6103"/>
                      <a:pt x="1276" y="5676"/>
                      <a:pt x="1276" y="5133"/>
                    </a:cubicBezTo>
                    <a:cubicBezTo>
                      <a:pt x="1276" y="4672"/>
                      <a:pt x="1060" y="4277"/>
                      <a:pt x="768" y="4179"/>
                    </a:cubicBezTo>
                    <a:lnTo>
                      <a:pt x="768" y="3520"/>
                    </a:lnTo>
                    <a:cubicBezTo>
                      <a:pt x="768" y="1793"/>
                      <a:pt x="1698" y="378"/>
                      <a:pt x="2834" y="378"/>
                    </a:cubicBezTo>
                    <a:lnTo>
                      <a:pt x="5992" y="378"/>
                    </a:lnTo>
                    <a:cubicBezTo>
                      <a:pt x="6836" y="378"/>
                      <a:pt x="7593" y="1152"/>
                      <a:pt x="7907" y="2352"/>
                    </a:cubicBezTo>
                    <a:lnTo>
                      <a:pt x="12179" y="18606"/>
                    </a:lnTo>
                    <a:cubicBezTo>
                      <a:pt x="12536" y="19955"/>
                      <a:pt x="13380" y="20827"/>
                      <a:pt x="14331" y="20827"/>
                    </a:cubicBezTo>
                    <a:lnTo>
                      <a:pt x="20334" y="20827"/>
                    </a:lnTo>
                    <a:cubicBezTo>
                      <a:pt x="20389" y="21271"/>
                      <a:pt x="20648" y="21600"/>
                      <a:pt x="20962" y="21600"/>
                    </a:cubicBezTo>
                    <a:cubicBezTo>
                      <a:pt x="21308" y="21600"/>
                      <a:pt x="21600" y="21172"/>
                      <a:pt x="21600" y="20629"/>
                    </a:cubicBezTo>
                    <a:cubicBezTo>
                      <a:pt x="21600" y="20087"/>
                      <a:pt x="21297" y="19675"/>
                      <a:pt x="20951" y="19675"/>
                    </a:cubicBezTo>
                    <a:close/>
                    <a:moveTo>
                      <a:pt x="638" y="5708"/>
                    </a:moveTo>
                    <a:cubicBezTo>
                      <a:pt x="433" y="5708"/>
                      <a:pt x="260" y="5445"/>
                      <a:pt x="260" y="5133"/>
                    </a:cubicBezTo>
                    <a:cubicBezTo>
                      <a:pt x="260" y="4886"/>
                      <a:pt x="368" y="4672"/>
                      <a:pt x="519" y="4590"/>
                    </a:cubicBezTo>
                    <a:cubicBezTo>
                      <a:pt x="562" y="4573"/>
                      <a:pt x="606" y="4557"/>
                      <a:pt x="649" y="4557"/>
                    </a:cubicBezTo>
                    <a:cubicBezTo>
                      <a:pt x="692" y="4557"/>
                      <a:pt x="736" y="4573"/>
                      <a:pt x="779" y="4590"/>
                    </a:cubicBezTo>
                    <a:cubicBezTo>
                      <a:pt x="930" y="4672"/>
                      <a:pt x="1038" y="4886"/>
                      <a:pt x="1038" y="5133"/>
                    </a:cubicBezTo>
                    <a:cubicBezTo>
                      <a:pt x="1017" y="5445"/>
                      <a:pt x="844" y="5708"/>
                      <a:pt x="638" y="5708"/>
                    </a:cubicBezTo>
                    <a:close/>
                    <a:moveTo>
                      <a:pt x="20594" y="20827"/>
                    </a:moveTo>
                    <a:cubicBezTo>
                      <a:pt x="20583" y="20761"/>
                      <a:pt x="20572" y="20695"/>
                      <a:pt x="20572" y="20629"/>
                    </a:cubicBezTo>
                    <a:cubicBezTo>
                      <a:pt x="20572" y="20564"/>
                      <a:pt x="20583" y="20498"/>
                      <a:pt x="20594" y="20432"/>
                    </a:cubicBezTo>
                    <a:cubicBezTo>
                      <a:pt x="20648" y="20202"/>
                      <a:pt x="20789" y="20037"/>
                      <a:pt x="20951" y="20037"/>
                    </a:cubicBezTo>
                    <a:cubicBezTo>
                      <a:pt x="21157" y="20037"/>
                      <a:pt x="21330" y="20300"/>
                      <a:pt x="21330" y="20613"/>
                    </a:cubicBezTo>
                    <a:cubicBezTo>
                      <a:pt x="21330" y="20926"/>
                      <a:pt x="21157" y="21189"/>
                      <a:pt x="20951" y="21189"/>
                    </a:cubicBezTo>
                    <a:cubicBezTo>
                      <a:pt x="20789" y="21222"/>
                      <a:pt x="20648" y="21057"/>
                      <a:pt x="20594" y="20827"/>
                    </a:cubicBezTo>
                    <a:close/>
                  </a:path>
                </a:pathLst>
              </a:custGeom>
              <a:solidFill>
                <a:srgbClr val="1EB5E8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Shape">
                <a:extLst>
                  <a:ext uri="{FF2B5EF4-FFF2-40B4-BE49-F238E27FC236}">
                    <a16:creationId xmlns:a16="http://schemas.microsoft.com/office/drawing/2014/main" id="{6867BFA8-0D61-4757-98A3-C1A7A150411B}"/>
                  </a:ext>
                </a:extLst>
              </p:cNvPr>
              <p:cNvSpPr/>
              <p:nvPr/>
            </p:nvSpPr>
            <p:spPr>
              <a:xfrm>
                <a:off x="4812155" y="1904667"/>
                <a:ext cx="4752244" cy="3124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951" y="19675"/>
                    </a:moveTo>
                    <a:cubicBezTo>
                      <a:pt x="20648" y="19675"/>
                      <a:pt x="20389" y="20004"/>
                      <a:pt x="20324" y="20448"/>
                    </a:cubicBezTo>
                    <a:lnTo>
                      <a:pt x="14321" y="20448"/>
                    </a:lnTo>
                    <a:cubicBezTo>
                      <a:pt x="13477" y="20448"/>
                      <a:pt x="12720" y="19675"/>
                      <a:pt x="12406" y="18474"/>
                    </a:cubicBezTo>
                    <a:lnTo>
                      <a:pt x="8134" y="2221"/>
                    </a:lnTo>
                    <a:cubicBezTo>
                      <a:pt x="7777" y="872"/>
                      <a:pt x="6933" y="0"/>
                      <a:pt x="5981" y="0"/>
                    </a:cubicBezTo>
                    <a:lnTo>
                      <a:pt x="2823" y="0"/>
                    </a:lnTo>
                    <a:cubicBezTo>
                      <a:pt x="1547" y="0"/>
                      <a:pt x="508" y="1579"/>
                      <a:pt x="508" y="3520"/>
                    </a:cubicBezTo>
                    <a:lnTo>
                      <a:pt x="508" y="4179"/>
                    </a:lnTo>
                    <a:cubicBezTo>
                      <a:pt x="216" y="4261"/>
                      <a:pt x="0" y="4656"/>
                      <a:pt x="0" y="5133"/>
                    </a:cubicBezTo>
                    <a:cubicBezTo>
                      <a:pt x="0" y="5659"/>
                      <a:pt x="281" y="6103"/>
                      <a:pt x="638" y="6103"/>
                    </a:cubicBezTo>
                    <a:cubicBezTo>
                      <a:pt x="995" y="6103"/>
                      <a:pt x="1276" y="5676"/>
                      <a:pt x="1276" y="5133"/>
                    </a:cubicBezTo>
                    <a:cubicBezTo>
                      <a:pt x="1276" y="4672"/>
                      <a:pt x="1060" y="4277"/>
                      <a:pt x="768" y="4179"/>
                    </a:cubicBezTo>
                    <a:lnTo>
                      <a:pt x="768" y="3520"/>
                    </a:lnTo>
                    <a:cubicBezTo>
                      <a:pt x="768" y="1793"/>
                      <a:pt x="1698" y="378"/>
                      <a:pt x="2834" y="378"/>
                    </a:cubicBezTo>
                    <a:lnTo>
                      <a:pt x="5992" y="378"/>
                    </a:lnTo>
                    <a:cubicBezTo>
                      <a:pt x="6836" y="378"/>
                      <a:pt x="7593" y="1152"/>
                      <a:pt x="7907" y="2352"/>
                    </a:cubicBezTo>
                    <a:lnTo>
                      <a:pt x="12179" y="18606"/>
                    </a:lnTo>
                    <a:cubicBezTo>
                      <a:pt x="12536" y="19955"/>
                      <a:pt x="13380" y="20827"/>
                      <a:pt x="14331" y="20827"/>
                    </a:cubicBezTo>
                    <a:lnTo>
                      <a:pt x="20334" y="20827"/>
                    </a:lnTo>
                    <a:cubicBezTo>
                      <a:pt x="20389" y="21271"/>
                      <a:pt x="20648" y="21600"/>
                      <a:pt x="20962" y="21600"/>
                    </a:cubicBezTo>
                    <a:cubicBezTo>
                      <a:pt x="21308" y="21600"/>
                      <a:pt x="21600" y="21172"/>
                      <a:pt x="21600" y="20629"/>
                    </a:cubicBezTo>
                    <a:cubicBezTo>
                      <a:pt x="21600" y="20087"/>
                      <a:pt x="21308" y="19675"/>
                      <a:pt x="20951" y="19675"/>
                    </a:cubicBezTo>
                    <a:close/>
                    <a:moveTo>
                      <a:pt x="260" y="5133"/>
                    </a:moveTo>
                    <a:cubicBezTo>
                      <a:pt x="260" y="4886"/>
                      <a:pt x="368" y="4672"/>
                      <a:pt x="519" y="4590"/>
                    </a:cubicBezTo>
                    <a:cubicBezTo>
                      <a:pt x="562" y="4573"/>
                      <a:pt x="606" y="4557"/>
                      <a:pt x="649" y="4557"/>
                    </a:cubicBezTo>
                    <a:cubicBezTo>
                      <a:pt x="692" y="4557"/>
                      <a:pt x="736" y="4573"/>
                      <a:pt x="779" y="4590"/>
                    </a:cubicBezTo>
                    <a:cubicBezTo>
                      <a:pt x="930" y="4672"/>
                      <a:pt x="1038" y="4886"/>
                      <a:pt x="1038" y="5133"/>
                    </a:cubicBezTo>
                    <a:cubicBezTo>
                      <a:pt x="1038" y="5445"/>
                      <a:pt x="865" y="5708"/>
                      <a:pt x="660" y="5708"/>
                    </a:cubicBezTo>
                    <a:cubicBezTo>
                      <a:pt x="454" y="5708"/>
                      <a:pt x="260" y="5445"/>
                      <a:pt x="260" y="5133"/>
                    </a:cubicBezTo>
                    <a:close/>
                    <a:moveTo>
                      <a:pt x="20594" y="20827"/>
                    </a:moveTo>
                    <a:cubicBezTo>
                      <a:pt x="20583" y="20761"/>
                      <a:pt x="20572" y="20695"/>
                      <a:pt x="20572" y="20629"/>
                    </a:cubicBezTo>
                    <a:cubicBezTo>
                      <a:pt x="20572" y="20564"/>
                      <a:pt x="20583" y="20498"/>
                      <a:pt x="20594" y="20432"/>
                    </a:cubicBezTo>
                    <a:cubicBezTo>
                      <a:pt x="20648" y="20202"/>
                      <a:pt x="20789" y="20037"/>
                      <a:pt x="20951" y="20037"/>
                    </a:cubicBezTo>
                    <a:cubicBezTo>
                      <a:pt x="21157" y="20037"/>
                      <a:pt x="21330" y="20300"/>
                      <a:pt x="21330" y="20613"/>
                    </a:cubicBezTo>
                    <a:cubicBezTo>
                      <a:pt x="21330" y="20926"/>
                      <a:pt x="21157" y="21189"/>
                      <a:pt x="20951" y="21189"/>
                    </a:cubicBezTo>
                    <a:cubicBezTo>
                      <a:pt x="20789" y="21222"/>
                      <a:pt x="20648" y="21057"/>
                      <a:pt x="20594" y="20827"/>
                    </a:cubicBezTo>
                    <a:close/>
                  </a:path>
                </a:pathLst>
              </a:custGeom>
              <a:solidFill>
                <a:srgbClr val="14335B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0" name="תיבת טקסט 21">
              <a:extLst>
                <a:ext uri="{FF2B5EF4-FFF2-40B4-BE49-F238E27FC236}">
                  <a16:creationId xmlns:a16="http://schemas.microsoft.com/office/drawing/2014/main" id="{D794D4BA-5701-4BC3-9745-BCE6D4DF2748}"/>
                </a:ext>
              </a:extLst>
            </p:cNvPr>
            <p:cNvSpPr txBox="1"/>
            <p:nvPr/>
          </p:nvSpPr>
          <p:spPr>
            <a:xfrm>
              <a:off x="9261675" y="4318354"/>
              <a:ext cx="2331222" cy="1919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התכנסות פורום יישובי – הגדרת שפה משותפת וביסוס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יחסי אמון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  <p:sp>
          <p:nvSpPr>
            <p:cNvPr id="51" name="תיבת טקסט 23">
              <a:extLst>
                <a:ext uri="{FF2B5EF4-FFF2-40B4-BE49-F238E27FC236}">
                  <a16:creationId xmlns:a16="http://schemas.microsoft.com/office/drawing/2014/main" id="{F14AB74B-2E42-4222-B0B9-677B747CA503}"/>
                </a:ext>
              </a:extLst>
            </p:cNvPr>
            <p:cNvSpPr txBox="1"/>
            <p:nvPr/>
          </p:nvSpPr>
          <p:spPr>
            <a:xfrm>
              <a:off x="7335273" y="4318354"/>
              <a:ext cx="2079477" cy="1221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r" rtl="1">
                <a:lnSpc>
                  <a:spcPct val="150000"/>
                </a:lnSpc>
                <a:spcAft>
                  <a:spcPts val="800"/>
                </a:spcAft>
                <a:defRPr sz="2000"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מיפוי ארגוני תעסוקה – הזדמנויות וצרכים</a:t>
              </a:r>
            </a:p>
          </p:txBody>
        </p:sp>
        <p:sp>
          <p:nvSpPr>
            <p:cNvPr id="52" name="תיבת טקסט 25">
              <a:extLst>
                <a:ext uri="{FF2B5EF4-FFF2-40B4-BE49-F238E27FC236}">
                  <a16:creationId xmlns:a16="http://schemas.microsoft.com/office/drawing/2014/main" id="{1C99124D-9185-4328-A679-ACB65465AC22}"/>
                </a:ext>
              </a:extLst>
            </p:cNvPr>
            <p:cNvSpPr txBox="1"/>
            <p:nvPr/>
          </p:nvSpPr>
          <p:spPr>
            <a:xfrm>
              <a:off x="5283364" y="4318354"/>
              <a:ext cx="1730032" cy="1378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r" rtl="1">
                <a:lnSpc>
                  <a:spcPct val="150000"/>
                </a:lnSpc>
                <a:spcAft>
                  <a:spcPts val="800"/>
                </a:spcAft>
                <a:defRPr sz="2000"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הגדרת הבעיה ובחירת נתיב קריטי לפעולה</a:t>
              </a:r>
            </a:p>
          </p:txBody>
        </p:sp>
        <p:sp>
          <p:nvSpPr>
            <p:cNvPr id="53" name="תיבת טקסט 14">
              <a:extLst>
                <a:ext uri="{FF2B5EF4-FFF2-40B4-BE49-F238E27FC236}">
                  <a16:creationId xmlns:a16="http://schemas.microsoft.com/office/drawing/2014/main" id="{C1A398EB-8356-448F-B459-81ED6A5117E5}"/>
                </a:ext>
              </a:extLst>
            </p:cNvPr>
            <p:cNvSpPr txBox="1"/>
            <p:nvPr/>
          </p:nvSpPr>
          <p:spPr>
            <a:xfrm>
              <a:off x="921135" y="4328074"/>
              <a:ext cx="1795423" cy="1221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r" rtl="1">
                <a:lnSpc>
                  <a:spcPct val="150000"/>
                </a:lnSpc>
                <a:spcAft>
                  <a:spcPts val="800"/>
                </a:spcAft>
                <a:defRPr sz="2000"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ביצוע יוזמות משותפות והצגת תוצרים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54" name="גרפיקה 2" descr="מפה עם נעץ קו מיתאר">
              <a:extLst>
                <a:ext uri="{FF2B5EF4-FFF2-40B4-BE49-F238E27FC236}">
                  <a16:creationId xmlns:a16="http://schemas.microsoft.com/office/drawing/2014/main" id="{89ED0303-BEE4-4597-A83F-C823847F5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924" y="3615892"/>
              <a:ext cx="656999" cy="656999"/>
            </a:xfrm>
            <a:prstGeom prst="rect">
              <a:avLst/>
            </a:prstGeom>
          </p:spPr>
        </p:pic>
        <p:pic>
          <p:nvPicPr>
            <p:cNvPr id="55" name="גרפיקה 5" descr="מזוודה קו מיתאר">
              <a:extLst>
                <a:ext uri="{FF2B5EF4-FFF2-40B4-BE49-F238E27FC236}">
                  <a16:creationId xmlns:a16="http://schemas.microsoft.com/office/drawing/2014/main" id="{C683D9BA-7737-487F-923C-50E8BD6D9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3101" y="3628592"/>
              <a:ext cx="656999" cy="656999"/>
            </a:xfrm>
            <a:prstGeom prst="rect">
              <a:avLst/>
            </a:prstGeom>
          </p:spPr>
        </p:pic>
        <p:pic>
          <p:nvPicPr>
            <p:cNvPr id="56" name="גרפיקה 7" descr="שכונה קו מיתאר">
              <a:extLst>
                <a:ext uri="{FF2B5EF4-FFF2-40B4-BE49-F238E27FC236}">
                  <a16:creationId xmlns:a16="http://schemas.microsoft.com/office/drawing/2014/main" id="{78BFFAD0-34EC-4B8F-92A0-C4545BD84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0069" y="3415728"/>
              <a:ext cx="779258" cy="779258"/>
            </a:xfrm>
            <a:prstGeom prst="rect">
              <a:avLst/>
            </a:prstGeom>
          </p:spPr>
        </p:pic>
        <p:pic>
          <p:nvPicPr>
            <p:cNvPr id="57" name="גרפיקה 9" descr="מטבעות קו מיתאר">
              <a:extLst>
                <a:ext uri="{FF2B5EF4-FFF2-40B4-BE49-F238E27FC236}">
                  <a16:creationId xmlns:a16="http://schemas.microsoft.com/office/drawing/2014/main" id="{D9C16D80-2476-4349-AD20-D31F2F3D2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8388" y="3615892"/>
              <a:ext cx="656999" cy="656999"/>
            </a:xfrm>
            <a:prstGeom prst="rect">
              <a:avLst/>
            </a:prstGeom>
          </p:spPr>
        </p:pic>
        <p:pic>
          <p:nvPicPr>
            <p:cNvPr id="58" name="גרפיקה 11" descr="לחיצת יד קו מיתאר">
              <a:extLst>
                <a:ext uri="{FF2B5EF4-FFF2-40B4-BE49-F238E27FC236}">
                  <a16:creationId xmlns:a16="http://schemas.microsoft.com/office/drawing/2014/main" id="{00C854F6-D93F-46A9-809F-93E11256A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1558" y="3536616"/>
              <a:ext cx="791458" cy="791458"/>
            </a:xfrm>
            <a:prstGeom prst="rect">
              <a:avLst/>
            </a:prstGeom>
          </p:spPr>
        </p:pic>
      </p:grpSp>
      <p:sp>
        <p:nvSpPr>
          <p:cNvPr id="63" name="כותרת 1">
            <a:extLst>
              <a:ext uri="{FF2B5EF4-FFF2-40B4-BE49-F238E27FC236}">
                <a16:creationId xmlns:a16="http://schemas.microsoft.com/office/drawing/2014/main" id="{D8D07CC0-BCB0-4854-A4B0-1169E9F710B5}"/>
              </a:ext>
            </a:extLst>
          </p:cNvPr>
          <p:cNvSpPr txBox="1">
            <a:spLocks/>
          </p:cNvSpPr>
          <p:nvPr/>
        </p:nvSpPr>
        <p:spPr>
          <a:xfrm>
            <a:off x="908223" y="811966"/>
            <a:ext cx="7410004" cy="813984"/>
          </a:xfrm>
          <a:prstGeom prst="rect">
            <a:avLst/>
          </a:prstGeom>
        </p:spPr>
        <p:txBody>
          <a:bodyPr vert="horz" lIns="68589" tIns="34295" rIns="68589" bIns="34295" rtlCol="0" anchor="ctr">
            <a:normAutofit/>
          </a:bodyPr>
          <a:lstStyle>
            <a:lvl1pPr algn="r" defTabSz="685851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18365D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he-IL" dirty="0"/>
              <a:t>הנחות יסוד</a:t>
            </a:r>
            <a:endParaRPr lang="en-US" dirty="0"/>
          </a:p>
        </p:txBody>
      </p:sp>
      <p:sp>
        <p:nvSpPr>
          <p:cNvPr id="64" name="תיבת טקסט 25">
            <a:extLst>
              <a:ext uri="{FF2B5EF4-FFF2-40B4-BE49-F238E27FC236}">
                <a16:creationId xmlns:a16="http://schemas.microsoft.com/office/drawing/2014/main" id="{A9630C43-61F6-48BB-B9B2-517C7E59D93B}"/>
              </a:ext>
            </a:extLst>
          </p:cNvPr>
          <p:cNvSpPr txBox="1"/>
          <p:nvPr/>
        </p:nvSpPr>
        <p:spPr>
          <a:xfrm>
            <a:off x="2202384" y="3702946"/>
            <a:ext cx="1209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r" rtl="1">
              <a:lnSpc>
                <a:spcPct val="150000"/>
              </a:lnSpc>
              <a:spcAft>
                <a:spcPts val="800"/>
              </a:spcAft>
              <a:defRPr sz="200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כתיבת תוכנית אסטרטגית יישובית</a:t>
            </a:r>
          </a:p>
        </p:txBody>
      </p:sp>
    </p:spTree>
    <p:extLst>
      <p:ext uri="{BB962C8B-B14F-4D97-AF65-F5344CB8AC3E}">
        <p14:creationId xmlns:p14="http://schemas.microsoft.com/office/powerpoint/2010/main" val="2705031537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9e99142578c9ff97c9698a7b8111f5ac905f0"/>
</p:tagLst>
</file>

<file path=ppt/theme/theme1.xml><?xml version="1.0" encoding="utf-8"?>
<a:theme xmlns:a="http://schemas.openxmlformats.org/drawingml/2006/main" name="1_Office Theme">
  <a:themeElements>
    <a:clrScheme name="Custom 50">
      <a:dk1>
        <a:srgbClr val="5C5C5C"/>
      </a:dk1>
      <a:lt1>
        <a:srgbClr val="FFFFFF"/>
      </a:lt1>
      <a:dk2>
        <a:srgbClr val="3F3F3F"/>
      </a:dk2>
      <a:lt2>
        <a:srgbClr val="FCFCFC"/>
      </a:lt2>
      <a:accent1>
        <a:srgbClr val="0A5064"/>
      </a:accent1>
      <a:accent2>
        <a:srgbClr val="0F7895"/>
      </a:accent2>
      <a:accent3>
        <a:srgbClr val="15A1C8"/>
      </a:accent3>
      <a:accent4>
        <a:srgbClr val="62CFEE"/>
      </a:accent4>
      <a:accent5>
        <a:srgbClr val="96DFF4"/>
      </a:accent5>
      <a:accent6>
        <a:srgbClr val="CAEFF9"/>
      </a:accent6>
      <a:hlink>
        <a:srgbClr val="0563C1"/>
      </a:hlink>
      <a:folHlink>
        <a:srgbClr val="954F72"/>
      </a:folHlink>
    </a:clrScheme>
    <a:fontScheme name="Custom 12">
      <a:majorFont>
        <a:latin typeface="Lato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uits &amp; Lawyers Firm Profile by Slidesgo">
  <a:themeElements>
    <a:clrScheme name="Simple Light">
      <a:dk1>
        <a:srgbClr val="2A2828"/>
      </a:dk1>
      <a:lt1>
        <a:srgbClr val="FFFFFF"/>
      </a:lt1>
      <a:dk2>
        <a:srgbClr val="F7F7F7"/>
      </a:dk2>
      <a:lt2>
        <a:srgbClr val="F7F7F7"/>
      </a:lt2>
      <a:accent1>
        <a:srgbClr val="E9B249"/>
      </a:accent1>
      <a:accent2>
        <a:srgbClr val="2A2828"/>
      </a:accent2>
      <a:accent3>
        <a:srgbClr val="F7F7F7"/>
      </a:accent3>
      <a:accent4>
        <a:srgbClr val="F7F7F7"/>
      </a:accent4>
      <a:accent5>
        <a:srgbClr val="2A2828"/>
      </a:accent5>
      <a:accent6>
        <a:srgbClr val="F7F7F7"/>
      </a:accent6>
      <a:hlink>
        <a:srgbClr val="2A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4765393-ebad-4303-92ad-443ef4e23a6c">
      <Terms xmlns="http://schemas.microsoft.com/office/infopath/2007/PartnerControls"/>
    </lcf76f155ced4ddcb4097134ff3c332f>
    <TaxCatchAll xmlns="499a1c60-c001-4b02-9875-965dfa8349e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7158DAB241038F4DA9613DE30E29BB25" ma:contentTypeVersion="505" ma:contentTypeDescription="צור מסמך חדש." ma:contentTypeScope="" ma:versionID="7088d264174d0ced29d1fe7f17c3aaad">
  <xsd:schema xmlns:xsd="http://www.w3.org/2001/XMLSchema" xmlns:xs="http://www.w3.org/2001/XMLSchema" xmlns:p="http://schemas.microsoft.com/office/2006/metadata/properties" xmlns:ns2="3a58bda7-a7d4-4686-8b99-1b238301edc0" xmlns:ns3="14765393-ebad-4303-92ad-443ef4e23a6c" xmlns:ns4="61f91983-d690-4143-9944-00acd02a5eb3" xmlns:ns5="499a1c60-c001-4b02-9875-965dfa8349e1" targetNamespace="http://schemas.microsoft.com/office/2006/metadata/properties" ma:root="true" ma:fieldsID="dedf14eeacf901aa5dfa7b26917348d9" ns2:_="" ns3:_="" ns4:_="" ns5:_="">
    <xsd:import namespace="3a58bda7-a7d4-4686-8b99-1b238301edc0"/>
    <xsd:import namespace="14765393-ebad-4303-92ad-443ef4e23a6c"/>
    <xsd:import namespace="61f91983-d690-4143-9944-00acd02a5eb3"/>
    <xsd:import namespace="499a1c60-c001-4b02-9875-965dfa8349e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5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58bda7-a7d4-4686-8b99-1b238301edc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ערך של מזהה מסמך" ma:description="הערך של מזהה המסמך שהוקצה לפריט זה." ma:internalName="_dlc_DocId" ma:readOnly="true">
      <xsd:simpleType>
        <xsd:restriction base="dms:Text"/>
      </xsd:simpleType>
    </xsd:element>
    <xsd:element name="_dlc_DocIdUrl" ma:index="9" nillable="true" ma:displayName="מזהה מסמך" ma:description="קישור קבוע למסמך זה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765393-ebad-4303-92ad-443ef4e23a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תגיות תמונה" ma:readOnly="false" ma:fieldId="{5cf76f15-5ced-4ddc-b409-7134ff3c332f}" ma:taxonomyMulti="true" ma:sspId="cfeae69b-4a01-4525-908a-125efdb011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f91983-d690-4143-9944-00acd02a5eb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9a1c60-c001-4b02-9875-965dfa8349e1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2f67a730-faa7-450a-bae7-ef4c1991ca1a}" ma:internalName="TaxCatchAll" ma:showField="CatchAllData" ma:web="3a58bda7-a7d4-4686-8b99-1b238301ed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278193-C7CF-40A3-B4B2-744873799705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499a1c60-c001-4b02-9875-965dfa8349e1"/>
    <ds:schemaRef ds:uri="http://purl.org/dc/elements/1.1/"/>
    <ds:schemaRef ds:uri="61f91983-d690-4143-9944-00acd02a5eb3"/>
    <ds:schemaRef ds:uri="14765393-ebad-4303-92ad-443ef4e23a6c"/>
    <ds:schemaRef ds:uri="http://schemas.microsoft.com/office/2006/metadata/properties"/>
    <ds:schemaRef ds:uri="3a58bda7-a7d4-4686-8b99-1b238301edc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94AD10C-A5BB-46C1-8A2C-77403CBB60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E8368E-22BD-4F55-A413-124C45E1191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F88976A-18EC-4DEE-AEA8-C28864430C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58bda7-a7d4-4686-8b99-1b238301edc0"/>
    <ds:schemaRef ds:uri="14765393-ebad-4303-92ad-443ef4e23a6c"/>
    <ds:schemaRef ds:uri="61f91983-d690-4143-9944-00acd02a5eb3"/>
    <ds:schemaRef ds:uri="499a1c60-c001-4b02-9875-965dfa8349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23812</TotalTime>
  <Words>766</Words>
  <Application>Microsoft Office PowerPoint</Application>
  <PresentationFormat>מותאם אישית</PresentationFormat>
  <Paragraphs>186</Paragraphs>
  <Slides>21</Slides>
  <Notes>5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16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21</vt:i4>
      </vt:variant>
    </vt:vector>
  </HeadingPairs>
  <TitlesOfParts>
    <vt:vector size="40" baseType="lpstr">
      <vt:lpstr>宋体</vt:lpstr>
      <vt:lpstr>Arial</vt:lpstr>
      <vt:lpstr>Assistant</vt:lpstr>
      <vt:lpstr>Calibri</vt:lpstr>
      <vt:lpstr>Calibri Light</vt:lpstr>
      <vt:lpstr>Fira Sans Extra Condensed Medium</vt:lpstr>
      <vt:lpstr>Lato</vt:lpstr>
      <vt:lpstr>Montserrat Medium</vt:lpstr>
      <vt:lpstr>Nanum Myeongjo</vt:lpstr>
      <vt:lpstr>Open Sans</vt:lpstr>
      <vt:lpstr>Open Sans Light</vt:lpstr>
      <vt:lpstr>Playfair Display</vt:lpstr>
      <vt:lpstr>Segoe UI</vt:lpstr>
      <vt:lpstr>Segoe UI Light</vt:lpstr>
      <vt:lpstr>Tahoma</vt:lpstr>
      <vt:lpstr>Times New Roman</vt:lpstr>
      <vt:lpstr>1_Office Theme</vt:lpstr>
      <vt:lpstr>Suits &amp; Lawyers Firm Profile by Slidesgo</vt:lpstr>
      <vt:lpstr>3_ערכת נושא Office</vt:lpstr>
      <vt:lpstr>מצגת של PowerPoint‏</vt:lpstr>
      <vt:lpstr>מצגת של PowerPoint‏</vt:lpstr>
      <vt:lpstr>סדר יום</vt:lpstr>
      <vt:lpstr>אנחנו סביב השולחן</vt:lpstr>
      <vt:lpstr>חשיבות עבודת הפורום</vt:lpstr>
      <vt:lpstr> המיזם יקדם תעסוקה מיטבית באמצעות פיתוח ישובים ואזורים מקדמי תעסוקה, אשר יאפשרו תהליכי עבודה אינטגרטיביים, ממוקדי פיתוח קריירה ומבוססי חדשנות ויזמות תואמי עולם התעסוקה של המאה ה- 21</vt:lpstr>
      <vt:lpstr>מצגת של PowerPoint‏</vt:lpstr>
      <vt:lpstr>מיקוד נתיבים לפעולה</vt:lpstr>
      <vt:lpstr>מטרה</vt:lpstr>
      <vt:lpstr>שירות התעסוקה הישראלי</vt:lpstr>
      <vt:lpstr>מצגת של PowerPoint‏</vt:lpstr>
      <vt:lpstr>דורשי עבודה רשומים בשירות התעסוקה</vt:lpstr>
      <vt:lpstr>פילוח לפי סוגי תביעה</vt:lpstr>
      <vt:lpstr>פילוח סיבת רישום דורשי עבודה</vt:lpstr>
      <vt:lpstr>פילוח דמוגרפי</vt:lpstr>
      <vt:lpstr>השכלה</vt:lpstr>
      <vt:lpstr>חברה חרדית</vt:lpstr>
      <vt:lpstr>כלים תומכי השמה</vt:lpstr>
      <vt:lpstr>מגמות משפיעות על תחום התעסוקה ביישוב</vt:lpstr>
      <vt:lpstr>שיח משותף ואיך ממשיכים מכאן</vt:lpstr>
      <vt:lpstr>מצגת של PowerPoint‏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Ronit Hargas</cp:lastModifiedBy>
  <cp:revision>131</cp:revision>
  <dcterms:created xsi:type="dcterms:W3CDTF">2015-03-19T05:35:21Z</dcterms:created>
  <dcterms:modified xsi:type="dcterms:W3CDTF">2023-04-23T10:12:13Z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0x0101007158DAB241038F4DA9613DE30E29BB25</vt:lpwstr>
  </property>
  <property fmtid="{D5CDD505-2E9C-101B-9397-08002B2CF9AE}" pid="3" name="MediaServiceImageTags">
    <vt:lpwstr/>
  </property>
</Properties>
</file>