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5"/>
    <p:sldMasterId id="2147483706" r:id="rId6"/>
  </p:sldMasterIdLst>
  <p:notesMasterIdLst>
    <p:notesMasterId r:id="rId20"/>
  </p:notesMasterIdLst>
  <p:sldIdLst>
    <p:sldId id="276" r:id="rId7"/>
    <p:sldId id="259" r:id="rId8"/>
    <p:sldId id="328" r:id="rId9"/>
    <p:sldId id="307" r:id="rId10"/>
    <p:sldId id="261" r:id="rId11"/>
    <p:sldId id="330" r:id="rId12"/>
    <p:sldId id="329" r:id="rId13"/>
    <p:sldId id="326" r:id="rId14"/>
    <p:sldId id="262" r:id="rId15"/>
    <p:sldId id="331" r:id="rId16"/>
    <p:sldId id="321" r:id="rId17"/>
    <p:sldId id="263" r:id="rId18"/>
    <p:sldId id="308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Segoe UI Light" panose="020B0502040204020203" pitchFamily="34" charset="0"/>
      <p:regular r:id="rId31"/>
      <p: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4702">
          <p15:clr>
            <a:srgbClr val="A4A3A4"/>
          </p15:clr>
        </p15:guide>
        <p15:guide id="3" orient="horz" pos="2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39D"/>
    <a:srgbClr val="EEF2F5"/>
    <a:srgbClr val="9FB1B6"/>
    <a:srgbClr val="DD9E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סגנון בהיר 1 - הדגשה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סגנון בהיר 1 - הדגשה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סגנון בהיר 1 - הדגשה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סגנון בהיר 2 - הדגשה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>
        <p:guide orient="horz" pos="482"/>
        <p:guide pos="4702"/>
        <p:guide orient="horz" pos="2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1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A7DD4-A4C9-4AC2-A605-3133B085635C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he-IL"/>
        </a:p>
      </dgm:t>
    </dgm:pt>
    <dgm:pt modelId="{DD19C6E5-9D76-4478-8381-6C80874A2B8B}">
      <dgm:prSet phldrT="[טקסט]" custT="1"/>
      <dgm:spPr/>
      <dgm:t>
        <a:bodyPr/>
        <a:lstStyle/>
        <a:p>
          <a:pPr rtl="1"/>
          <a:r>
            <a:rPr lang="he-IL" sz="2400" b="0" dirty="0">
              <a:solidFill>
                <a:srgbClr val="192954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לסייע לאימהות להשתלב בשוק העבודה כולל התייחסות לחרדיות </a:t>
          </a:r>
        </a:p>
      </dgm:t>
    </dgm:pt>
    <dgm:pt modelId="{E5405873-3101-400E-860C-533FBF729635}" type="parTrans" cxnId="{BD52ED5F-A990-49AF-B672-A2FDD717A27D}">
      <dgm:prSet/>
      <dgm:spPr/>
      <dgm:t>
        <a:bodyPr/>
        <a:lstStyle/>
        <a:p>
          <a:pPr rtl="1"/>
          <a:endParaRPr lang="he-IL"/>
        </a:p>
      </dgm:t>
    </dgm:pt>
    <dgm:pt modelId="{B7B68256-6841-47C7-A006-831A0237190E}" type="sibTrans" cxnId="{BD52ED5F-A990-49AF-B672-A2FDD717A27D}">
      <dgm:prSet/>
      <dgm:spPr/>
      <dgm:t>
        <a:bodyPr/>
        <a:lstStyle/>
        <a:p>
          <a:pPr rtl="1"/>
          <a:endParaRPr lang="he-IL"/>
        </a:p>
      </dgm:t>
    </dgm:pt>
    <dgm:pt modelId="{3BB01DAB-080A-4725-B3EF-3B88F1624075}">
      <dgm:prSet phldrT="[טקסט]" custT="1"/>
      <dgm:spPr/>
      <dgm:t>
        <a:bodyPr/>
        <a:lstStyle/>
        <a:p>
          <a:pPr rtl="1"/>
          <a:r>
            <a:rPr lang="he-IL" sz="2400" b="0" dirty="0">
              <a:solidFill>
                <a:srgbClr val="192954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לקדם ולפתח את תחום ההייטק והטכנולוגיה</a:t>
          </a:r>
        </a:p>
      </dgm:t>
    </dgm:pt>
    <dgm:pt modelId="{36C92221-1F55-4191-9CEB-CBBFE30EFBEB}" type="parTrans" cxnId="{83D07B92-FD9A-4752-86ED-173E8226B800}">
      <dgm:prSet/>
      <dgm:spPr/>
      <dgm:t>
        <a:bodyPr/>
        <a:lstStyle/>
        <a:p>
          <a:pPr rtl="1"/>
          <a:endParaRPr lang="he-IL"/>
        </a:p>
      </dgm:t>
    </dgm:pt>
    <dgm:pt modelId="{69BEC66E-E0B6-4EC5-B798-B0ED26196FD1}" type="sibTrans" cxnId="{83D07B92-FD9A-4752-86ED-173E8226B800}">
      <dgm:prSet/>
      <dgm:spPr/>
      <dgm:t>
        <a:bodyPr/>
        <a:lstStyle/>
        <a:p>
          <a:pPr rtl="1"/>
          <a:endParaRPr lang="he-IL"/>
        </a:p>
      </dgm:t>
    </dgm:pt>
    <dgm:pt modelId="{02655AFE-ADDA-47F7-B278-13738D0963F1}" type="pres">
      <dgm:prSet presAssocID="{E75A7DD4-A4C9-4AC2-A605-3133B085635C}" presName="theList" presStyleCnt="0">
        <dgm:presLayoutVars>
          <dgm:dir/>
          <dgm:animLvl val="lvl"/>
          <dgm:resizeHandles val="exact"/>
        </dgm:presLayoutVars>
      </dgm:prSet>
      <dgm:spPr/>
    </dgm:pt>
    <dgm:pt modelId="{6BD40895-60F9-49F3-9CAE-984D07201668}" type="pres">
      <dgm:prSet presAssocID="{3BB01DAB-080A-4725-B3EF-3B88F1624075}" presName="compNode" presStyleCnt="0"/>
      <dgm:spPr/>
    </dgm:pt>
    <dgm:pt modelId="{7974D430-F90F-42A6-BE9D-F3F6E7849F44}" type="pres">
      <dgm:prSet presAssocID="{3BB01DAB-080A-4725-B3EF-3B88F1624075}" presName="aNode" presStyleLbl="bgShp" presStyleIdx="0" presStyleCnt="2"/>
      <dgm:spPr/>
    </dgm:pt>
    <dgm:pt modelId="{35B6D7C4-7B79-4727-BDD8-8AEEAA454FDA}" type="pres">
      <dgm:prSet presAssocID="{3BB01DAB-080A-4725-B3EF-3B88F1624075}" presName="textNode" presStyleLbl="bgShp" presStyleIdx="0" presStyleCnt="2"/>
      <dgm:spPr/>
    </dgm:pt>
    <dgm:pt modelId="{F319A4FE-F119-4282-8F91-881D53C3FA43}" type="pres">
      <dgm:prSet presAssocID="{3BB01DAB-080A-4725-B3EF-3B88F1624075}" presName="compChildNode" presStyleCnt="0"/>
      <dgm:spPr/>
    </dgm:pt>
    <dgm:pt modelId="{A8234999-EABF-4B77-B0E5-3E34FD9DDE8D}" type="pres">
      <dgm:prSet presAssocID="{3BB01DAB-080A-4725-B3EF-3B88F1624075}" presName="theInnerList" presStyleCnt="0"/>
      <dgm:spPr/>
    </dgm:pt>
    <dgm:pt modelId="{622A9D28-E049-464F-9AAD-EE74C8A21B8D}" type="pres">
      <dgm:prSet presAssocID="{3BB01DAB-080A-4725-B3EF-3B88F1624075}" presName="aSpace" presStyleCnt="0"/>
      <dgm:spPr/>
    </dgm:pt>
    <dgm:pt modelId="{5DA582FB-1340-49BF-B05E-EB8B7C3E227B}" type="pres">
      <dgm:prSet presAssocID="{DD19C6E5-9D76-4478-8381-6C80874A2B8B}" presName="compNode" presStyleCnt="0"/>
      <dgm:spPr/>
    </dgm:pt>
    <dgm:pt modelId="{A0AC525A-5D70-4C57-9A61-404202B83B9C}" type="pres">
      <dgm:prSet presAssocID="{DD19C6E5-9D76-4478-8381-6C80874A2B8B}" presName="aNode" presStyleLbl="bgShp" presStyleIdx="1" presStyleCnt="2"/>
      <dgm:spPr/>
    </dgm:pt>
    <dgm:pt modelId="{20555D83-7909-48C4-8DBB-52A17CF4F84C}" type="pres">
      <dgm:prSet presAssocID="{DD19C6E5-9D76-4478-8381-6C80874A2B8B}" presName="textNode" presStyleLbl="bgShp" presStyleIdx="1" presStyleCnt="2"/>
      <dgm:spPr/>
    </dgm:pt>
    <dgm:pt modelId="{ABB1B778-6259-4FF7-A08D-E24BD9CA40AE}" type="pres">
      <dgm:prSet presAssocID="{DD19C6E5-9D76-4478-8381-6C80874A2B8B}" presName="compChildNode" presStyleCnt="0"/>
      <dgm:spPr/>
    </dgm:pt>
    <dgm:pt modelId="{DF6F8DAC-676D-4907-8B6D-194546470B19}" type="pres">
      <dgm:prSet presAssocID="{DD19C6E5-9D76-4478-8381-6C80874A2B8B}" presName="theInnerList" presStyleCnt="0"/>
      <dgm:spPr/>
    </dgm:pt>
  </dgm:ptLst>
  <dgm:cxnLst>
    <dgm:cxn modelId="{907E2A09-A80F-4D06-B993-C2837FB1C5E9}" type="presOf" srcId="{3BB01DAB-080A-4725-B3EF-3B88F1624075}" destId="{35B6D7C4-7B79-4727-BDD8-8AEEAA454FDA}" srcOrd="1" destOrd="0" presId="urn:microsoft.com/office/officeart/2005/8/layout/lProcess2"/>
    <dgm:cxn modelId="{BDC5911A-5FA1-42D1-91FE-C4956DEA0FBF}" type="presOf" srcId="{DD19C6E5-9D76-4478-8381-6C80874A2B8B}" destId="{A0AC525A-5D70-4C57-9A61-404202B83B9C}" srcOrd="0" destOrd="0" presId="urn:microsoft.com/office/officeart/2005/8/layout/lProcess2"/>
    <dgm:cxn modelId="{BD52ED5F-A990-49AF-B672-A2FDD717A27D}" srcId="{E75A7DD4-A4C9-4AC2-A605-3133B085635C}" destId="{DD19C6E5-9D76-4478-8381-6C80874A2B8B}" srcOrd="1" destOrd="0" parTransId="{E5405873-3101-400E-860C-533FBF729635}" sibTransId="{B7B68256-6841-47C7-A006-831A0237190E}"/>
    <dgm:cxn modelId="{F9197544-0540-4604-9204-5B8EBF44E89A}" type="presOf" srcId="{E75A7DD4-A4C9-4AC2-A605-3133B085635C}" destId="{02655AFE-ADDA-47F7-B278-13738D0963F1}" srcOrd="0" destOrd="0" presId="urn:microsoft.com/office/officeart/2005/8/layout/lProcess2"/>
    <dgm:cxn modelId="{0BE1067E-E272-4EEB-993A-A946FAC44173}" type="presOf" srcId="{3BB01DAB-080A-4725-B3EF-3B88F1624075}" destId="{7974D430-F90F-42A6-BE9D-F3F6E7849F44}" srcOrd="0" destOrd="0" presId="urn:microsoft.com/office/officeart/2005/8/layout/lProcess2"/>
    <dgm:cxn modelId="{83D07B92-FD9A-4752-86ED-173E8226B800}" srcId="{E75A7DD4-A4C9-4AC2-A605-3133B085635C}" destId="{3BB01DAB-080A-4725-B3EF-3B88F1624075}" srcOrd="0" destOrd="0" parTransId="{36C92221-1F55-4191-9CEB-CBBFE30EFBEB}" sibTransId="{69BEC66E-E0B6-4EC5-B798-B0ED26196FD1}"/>
    <dgm:cxn modelId="{B7C658FB-EA43-477A-82DD-1D86FC06EE5B}" type="presOf" srcId="{DD19C6E5-9D76-4478-8381-6C80874A2B8B}" destId="{20555D83-7909-48C4-8DBB-52A17CF4F84C}" srcOrd="1" destOrd="0" presId="urn:microsoft.com/office/officeart/2005/8/layout/lProcess2"/>
    <dgm:cxn modelId="{E0C98DE6-CFA8-41F4-8DE6-8B01653FB653}" type="presParOf" srcId="{02655AFE-ADDA-47F7-B278-13738D0963F1}" destId="{6BD40895-60F9-49F3-9CAE-984D07201668}" srcOrd="0" destOrd="0" presId="urn:microsoft.com/office/officeart/2005/8/layout/lProcess2"/>
    <dgm:cxn modelId="{643CD442-A835-4F42-89AB-296D90097AB9}" type="presParOf" srcId="{6BD40895-60F9-49F3-9CAE-984D07201668}" destId="{7974D430-F90F-42A6-BE9D-F3F6E7849F44}" srcOrd="0" destOrd="0" presId="urn:microsoft.com/office/officeart/2005/8/layout/lProcess2"/>
    <dgm:cxn modelId="{CCACC425-57E4-40A2-817D-EBC998AA3517}" type="presParOf" srcId="{6BD40895-60F9-49F3-9CAE-984D07201668}" destId="{35B6D7C4-7B79-4727-BDD8-8AEEAA454FDA}" srcOrd="1" destOrd="0" presId="urn:microsoft.com/office/officeart/2005/8/layout/lProcess2"/>
    <dgm:cxn modelId="{516B2A7B-A660-41E8-8264-07A1A9FC9BE5}" type="presParOf" srcId="{6BD40895-60F9-49F3-9CAE-984D07201668}" destId="{F319A4FE-F119-4282-8F91-881D53C3FA43}" srcOrd="2" destOrd="0" presId="urn:microsoft.com/office/officeart/2005/8/layout/lProcess2"/>
    <dgm:cxn modelId="{94DAF993-2ECD-45EF-A819-961F53638B5E}" type="presParOf" srcId="{F319A4FE-F119-4282-8F91-881D53C3FA43}" destId="{A8234999-EABF-4B77-B0E5-3E34FD9DDE8D}" srcOrd="0" destOrd="0" presId="urn:microsoft.com/office/officeart/2005/8/layout/lProcess2"/>
    <dgm:cxn modelId="{86DE7FEF-7C5D-4D10-92BA-BEA643234893}" type="presParOf" srcId="{02655AFE-ADDA-47F7-B278-13738D0963F1}" destId="{622A9D28-E049-464F-9AAD-EE74C8A21B8D}" srcOrd="1" destOrd="0" presId="urn:microsoft.com/office/officeart/2005/8/layout/lProcess2"/>
    <dgm:cxn modelId="{256235A2-B93C-4ACC-9C37-6547895B0478}" type="presParOf" srcId="{02655AFE-ADDA-47F7-B278-13738D0963F1}" destId="{5DA582FB-1340-49BF-B05E-EB8B7C3E227B}" srcOrd="2" destOrd="0" presId="urn:microsoft.com/office/officeart/2005/8/layout/lProcess2"/>
    <dgm:cxn modelId="{B1B21459-2810-4B13-8046-1E6B6A8272A9}" type="presParOf" srcId="{5DA582FB-1340-49BF-B05E-EB8B7C3E227B}" destId="{A0AC525A-5D70-4C57-9A61-404202B83B9C}" srcOrd="0" destOrd="0" presId="urn:microsoft.com/office/officeart/2005/8/layout/lProcess2"/>
    <dgm:cxn modelId="{C7D86526-E7B1-4466-8FEA-6F453D729F2D}" type="presParOf" srcId="{5DA582FB-1340-49BF-B05E-EB8B7C3E227B}" destId="{20555D83-7909-48C4-8DBB-52A17CF4F84C}" srcOrd="1" destOrd="0" presId="urn:microsoft.com/office/officeart/2005/8/layout/lProcess2"/>
    <dgm:cxn modelId="{B10D15DF-CF0E-4BB8-B552-AFF0F6D84F93}" type="presParOf" srcId="{5DA582FB-1340-49BF-B05E-EB8B7C3E227B}" destId="{ABB1B778-6259-4FF7-A08D-E24BD9CA40AE}" srcOrd="2" destOrd="0" presId="urn:microsoft.com/office/officeart/2005/8/layout/lProcess2"/>
    <dgm:cxn modelId="{4F61021F-F279-4DB2-93BB-9F311A273795}" type="presParOf" srcId="{ABB1B778-6259-4FF7-A08D-E24BD9CA40AE}" destId="{DF6F8DAC-676D-4907-8B6D-194546470B1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183A5-9D82-4CB8-B51C-92A82EF473D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BC421C2-D8BD-42A5-875F-CC518FEEC25D}">
      <dgm:prSet phldrT="[טקסט]" custT="1"/>
      <dgm:spPr/>
      <dgm:t>
        <a:bodyPr/>
        <a:lstStyle/>
        <a:p>
          <a:pPr algn="ctr" rtl="1"/>
          <a:r>
            <a:rPr lang="he-IL" sz="2000" b="1" dirty="0">
              <a:latin typeface="Segoe UI" panose="020B0502040204020203" pitchFamily="34" charset="0"/>
              <a:cs typeface="Segoe UI" panose="020B0502040204020203" pitchFamily="34" charset="0"/>
            </a:rPr>
            <a:t>חברי קבוצה</a:t>
          </a:r>
        </a:p>
        <a:p>
          <a:pPr algn="ctr" rtl="1"/>
          <a:endParaRPr lang="he-IL" sz="16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 rtl="1"/>
          <a:r>
            <a:rPr lang="he-IL" sz="1600" dirty="0">
              <a:latin typeface="Segoe UI" panose="020B0502040204020203" pitchFamily="34" charset="0"/>
              <a:cs typeface="Segoe UI" panose="020B0502040204020203" pitchFamily="34" charset="0"/>
            </a:rPr>
            <a:t>לפרט שמות ותפקידים</a:t>
          </a:r>
        </a:p>
      </dgm:t>
    </dgm:pt>
    <dgm:pt modelId="{E830C0AF-6E3D-4A95-864F-00629AECD20C}" type="parTrans" cxnId="{5A8ED71C-17C9-40A2-A82F-F88E97245C4D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AF2B866-A99E-4C65-90DA-AE2E946E15C8}" type="sibTrans" cxnId="{5A8ED71C-17C9-40A2-A82F-F88E97245C4D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DCFAF98-4DC3-4584-A0EE-72C8FAF9C382}">
      <dgm:prSet phldrT="[טקסט]" custT="1"/>
      <dgm:spPr/>
      <dgm:t>
        <a:bodyPr/>
        <a:lstStyle/>
        <a:p>
          <a:pPr rtl="1"/>
          <a:r>
            <a:rPr lang="he-IL" sz="2000" b="1" dirty="0">
              <a:latin typeface="Segoe UI" panose="020B0502040204020203" pitchFamily="34" charset="0"/>
              <a:cs typeface="Segoe UI" panose="020B0502040204020203" pitchFamily="34" charset="0"/>
            </a:rPr>
            <a:t>מטרה</a:t>
          </a:r>
          <a:endParaRPr lang="he-IL" sz="1600" b="1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rtl="1"/>
          <a:r>
            <a:rPr lang="he-IL" sz="1800" b="1" dirty="0">
              <a:latin typeface="Segoe UI" panose="020B0502040204020203" pitchFamily="34" charset="0"/>
              <a:cs typeface="Segoe UI" panose="020B0502040204020203" pitchFamily="34" charset="0"/>
            </a:rPr>
            <a:t>לסייע לאימהות להשתלב בשוק העבודה כולל התייחסות לחרדיות </a:t>
          </a:r>
        </a:p>
      </dgm:t>
    </dgm:pt>
    <dgm:pt modelId="{6FF6B465-1893-4647-87D1-472E04889850}" type="parTrans" cxnId="{A7228461-C1F1-4453-80CD-F8D9BAF99553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43290CD-751D-430D-8197-C07F7F755E6C}" type="sibTrans" cxnId="{A7228461-C1F1-4453-80CD-F8D9BAF99553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5322F47-E18C-4F1F-A72C-98C72A399C16}">
      <dgm:prSet phldrT="[טקסט]" custT="1"/>
      <dgm:spPr/>
      <dgm:t>
        <a:bodyPr/>
        <a:lstStyle/>
        <a:p>
          <a:pPr rtl="1"/>
          <a:r>
            <a:rPr lang="he-IL" sz="2000" b="1" dirty="0">
              <a:latin typeface="Segoe UI" panose="020B0502040204020203" pitchFamily="34" charset="0"/>
              <a:cs typeface="Segoe UI" panose="020B0502040204020203" pitchFamily="34" charset="0"/>
            </a:rPr>
            <a:t>אחריות להובלה</a:t>
          </a:r>
          <a:r>
            <a:rPr lang="he-IL" sz="1600" dirty="0">
              <a:latin typeface="Segoe UI" panose="020B0502040204020203" pitchFamily="34" charset="0"/>
              <a:cs typeface="Segoe UI" panose="020B0502040204020203" pitchFamily="34" charset="0"/>
            </a:rPr>
            <a:t>: </a:t>
          </a:r>
          <a:r>
            <a:rPr lang="he-IL" sz="2000" b="1" dirty="0">
              <a:latin typeface="Segoe UI" panose="020B0502040204020203" pitchFamily="34" charset="0"/>
              <a:cs typeface="Segoe UI" panose="020B0502040204020203" pitchFamily="34" charset="0"/>
            </a:rPr>
            <a:t>שותפים</a:t>
          </a:r>
          <a:r>
            <a:rPr lang="he-IL" sz="1600" dirty="0">
              <a:latin typeface="Segoe UI" panose="020B0502040204020203" pitchFamily="34" charset="0"/>
              <a:cs typeface="Segoe UI" panose="020B0502040204020203" pitchFamily="34" charset="0"/>
            </a:rPr>
            <a:t>:</a:t>
          </a:r>
        </a:p>
      </dgm:t>
    </dgm:pt>
    <dgm:pt modelId="{F82620C4-627E-423D-838A-DCA51EF64464}" type="parTrans" cxnId="{F2E999EF-EF11-43CD-A10E-15C1D7198B39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A9BED4E-71E4-4114-BA42-C625A5A19C1D}" type="sibTrans" cxnId="{F2E999EF-EF11-43CD-A10E-15C1D7198B39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6E77FB4-B20C-4D5D-8066-F6F60C61ED49}">
      <dgm:prSet phldrT="[טקסט]" custT="1"/>
      <dgm:spPr/>
      <dgm:t>
        <a:bodyPr/>
        <a:lstStyle/>
        <a:p>
          <a:pPr rtl="1"/>
          <a:r>
            <a:rPr lang="he-IL" sz="2000" b="1" dirty="0">
              <a:latin typeface="Segoe UI" panose="020B0502040204020203" pitchFamily="34" charset="0"/>
              <a:cs typeface="Segoe UI" panose="020B0502040204020203" pitchFamily="34" charset="0"/>
            </a:rPr>
            <a:t>רעיונות לפיתוח</a:t>
          </a:r>
          <a:r>
            <a:rPr lang="he-IL" sz="1600" dirty="0">
              <a:latin typeface="Segoe UI" panose="020B0502040204020203" pitchFamily="34" charset="0"/>
              <a:cs typeface="Segoe UI" panose="020B0502040204020203" pitchFamily="34" charset="0"/>
            </a:rPr>
            <a:t>:</a:t>
          </a:r>
          <a:endParaRPr lang="en-US" sz="16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rtl="1"/>
          <a:r>
            <a:rPr lang="he-IL" sz="1600" dirty="0">
              <a:latin typeface="Segoe UI" panose="020B0502040204020203" pitchFamily="34" charset="0"/>
              <a:cs typeface="Segoe UI" panose="020B0502040204020203" pitchFamily="34" charset="0"/>
            </a:rPr>
            <a:t>לדוגמה:</a:t>
          </a:r>
          <a:r>
            <a:rPr lang="en-US" sz="16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600" dirty="0">
              <a:latin typeface="Segoe UI" panose="020B0502040204020203" pitchFamily="34" charset="0"/>
              <a:cs typeface="Segoe UI" panose="020B0502040204020203" pitchFamily="34" charset="0"/>
            </a:rPr>
            <a:t>הקמת פורום אימהות</a:t>
          </a:r>
          <a:endParaRPr lang="en-US" sz="16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rtl="1"/>
          <a:r>
            <a:rPr lang="he-IL" sz="1600" dirty="0">
              <a:latin typeface="Segoe UI" panose="020B0502040204020203" pitchFamily="34" charset="0"/>
              <a:cs typeface="Segoe UI" panose="020B0502040204020203" pitchFamily="34" charset="0"/>
            </a:rPr>
            <a:t>סדנאות העצמה, מיומנויות רכות, זכויות והכנה לעולם העבודה</a:t>
          </a:r>
          <a:endParaRPr lang="en-U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BA938D6-255A-4DE2-B956-F0AC8896EAAD}" type="parTrans" cxnId="{8711BEEF-48A9-4016-99EB-27777B95FDE2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D4CDAAA-6D8B-4585-902F-133BB035C3C1}" type="sibTrans" cxnId="{8711BEEF-48A9-4016-99EB-27777B95FDE2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853B63F-C7EF-4377-B448-50054EC1A5BF}" type="pres">
      <dgm:prSet presAssocID="{616183A5-9D82-4CB8-B51C-92A82EF473DF}" presName="vert0" presStyleCnt="0">
        <dgm:presLayoutVars>
          <dgm:dir/>
          <dgm:animOne val="branch"/>
          <dgm:animLvl val="lvl"/>
        </dgm:presLayoutVars>
      </dgm:prSet>
      <dgm:spPr/>
    </dgm:pt>
    <dgm:pt modelId="{2D63CBAF-B724-409C-B74E-25112CAD3977}" type="pres">
      <dgm:prSet presAssocID="{FBC421C2-D8BD-42A5-875F-CC518FEEC25D}" presName="thickLine" presStyleLbl="alignNode1" presStyleIdx="0" presStyleCnt="1"/>
      <dgm:spPr/>
    </dgm:pt>
    <dgm:pt modelId="{41627524-DB85-4C91-9026-6ABBB716E1DE}" type="pres">
      <dgm:prSet presAssocID="{FBC421C2-D8BD-42A5-875F-CC518FEEC25D}" presName="horz1" presStyleCnt="0"/>
      <dgm:spPr/>
    </dgm:pt>
    <dgm:pt modelId="{72DA1CF4-842D-45B1-A2FB-3D28D70CBF4F}" type="pres">
      <dgm:prSet presAssocID="{FBC421C2-D8BD-42A5-875F-CC518FEEC25D}" presName="tx1" presStyleLbl="revTx" presStyleIdx="0" presStyleCnt="4"/>
      <dgm:spPr/>
    </dgm:pt>
    <dgm:pt modelId="{82A7B130-616F-4188-AEDC-D59AA382F006}" type="pres">
      <dgm:prSet presAssocID="{FBC421C2-D8BD-42A5-875F-CC518FEEC25D}" presName="vert1" presStyleCnt="0"/>
      <dgm:spPr/>
    </dgm:pt>
    <dgm:pt modelId="{39EF730F-E818-4636-8F7B-317201D2B594}" type="pres">
      <dgm:prSet presAssocID="{FDCFAF98-4DC3-4584-A0EE-72C8FAF9C382}" presName="vertSpace2a" presStyleCnt="0"/>
      <dgm:spPr/>
    </dgm:pt>
    <dgm:pt modelId="{B7287AB9-88FA-4EE1-84D4-07E1CB0BA3EB}" type="pres">
      <dgm:prSet presAssocID="{FDCFAF98-4DC3-4584-A0EE-72C8FAF9C382}" presName="horz2" presStyleCnt="0"/>
      <dgm:spPr/>
    </dgm:pt>
    <dgm:pt modelId="{2F1FF33F-EE9C-4425-94D5-A0AD8E38D5E4}" type="pres">
      <dgm:prSet presAssocID="{FDCFAF98-4DC3-4584-A0EE-72C8FAF9C382}" presName="horzSpace2" presStyleCnt="0"/>
      <dgm:spPr/>
    </dgm:pt>
    <dgm:pt modelId="{EFD81728-C7A1-42A6-86C4-0316F5BBDF9E}" type="pres">
      <dgm:prSet presAssocID="{FDCFAF98-4DC3-4584-A0EE-72C8FAF9C382}" presName="tx2" presStyleLbl="revTx" presStyleIdx="1" presStyleCnt="4"/>
      <dgm:spPr/>
    </dgm:pt>
    <dgm:pt modelId="{101FC4A2-F7D3-487A-A68A-21FFBFD57755}" type="pres">
      <dgm:prSet presAssocID="{FDCFAF98-4DC3-4584-A0EE-72C8FAF9C382}" presName="vert2" presStyleCnt="0"/>
      <dgm:spPr/>
    </dgm:pt>
    <dgm:pt modelId="{E3B635EF-588C-4A3D-AAD4-9E754D34C875}" type="pres">
      <dgm:prSet presAssocID="{FDCFAF98-4DC3-4584-A0EE-72C8FAF9C382}" presName="thinLine2b" presStyleLbl="callout" presStyleIdx="0" presStyleCnt="3" custLinFactY="-500000" custLinFactNeighborX="435" custLinFactNeighborY="-566560"/>
      <dgm:spPr/>
    </dgm:pt>
    <dgm:pt modelId="{7B6E2C43-7BCF-4A9A-808E-45C75E5F173D}" type="pres">
      <dgm:prSet presAssocID="{FDCFAF98-4DC3-4584-A0EE-72C8FAF9C382}" presName="vertSpace2b" presStyleCnt="0"/>
      <dgm:spPr/>
    </dgm:pt>
    <dgm:pt modelId="{74170A56-5028-417D-B9A9-82EE2282A094}" type="pres">
      <dgm:prSet presAssocID="{A5322F47-E18C-4F1F-A72C-98C72A399C16}" presName="horz2" presStyleCnt="0"/>
      <dgm:spPr/>
    </dgm:pt>
    <dgm:pt modelId="{307AA21E-3C6A-435C-B8FD-576C45565789}" type="pres">
      <dgm:prSet presAssocID="{A5322F47-E18C-4F1F-A72C-98C72A399C16}" presName="horzSpace2" presStyleCnt="0"/>
      <dgm:spPr/>
    </dgm:pt>
    <dgm:pt modelId="{398A617E-C15E-4C41-A70B-07FDF02DC1CC}" type="pres">
      <dgm:prSet presAssocID="{A5322F47-E18C-4F1F-A72C-98C72A399C16}" presName="tx2" presStyleLbl="revTx" presStyleIdx="2" presStyleCnt="4" custLinFactNeighborX="-276" custLinFactNeighborY="-35826"/>
      <dgm:spPr/>
    </dgm:pt>
    <dgm:pt modelId="{4F81348C-042E-4F3B-B5D7-C4358D8ED9F8}" type="pres">
      <dgm:prSet presAssocID="{A5322F47-E18C-4F1F-A72C-98C72A399C16}" presName="vert2" presStyleCnt="0"/>
      <dgm:spPr/>
    </dgm:pt>
    <dgm:pt modelId="{21F093B1-4A2F-44DB-8038-2C877E5F94AF}" type="pres">
      <dgm:prSet presAssocID="{A5322F47-E18C-4F1F-A72C-98C72A399C16}" presName="thinLine2b" presStyleLbl="callout" presStyleIdx="1" presStyleCnt="3" custLinFactY="-845397" custLinFactNeighborX="435" custLinFactNeighborY="-900000"/>
      <dgm:spPr/>
    </dgm:pt>
    <dgm:pt modelId="{30EAFD4B-B172-4376-9E53-FD3B02EDE50C}" type="pres">
      <dgm:prSet presAssocID="{A5322F47-E18C-4F1F-A72C-98C72A399C16}" presName="vertSpace2b" presStyleCnt="0"/>
      <dgm:spPr/>
    </dgm:pt>
    <dgm:pt modelId="{A6DB37AB-9A51-4B74-817A-536BAD6A81F9}" type="pres">
      <dgm:prSet presAssocID="{A6E77FB4-B20C-4D5D-8066-F6F60C61ED49}" presName="horz2" presStyleCnt="0"/>
      <dgm:spPr/>
    </dgm:pt>
    <dgm:pt modelId="{B01A41F7-816F-4115-997B-B4FD3939E31D}" type="pres">
      <dgm:prSet presAssocID="{A6E77FB4-B20C-4D5D-8066-F6F60C61ED49}" presName="horzSpace2" presStyleCnt="0"/>
      <dgm:spPr/>
    </dgm:pt>
    <dgm:pt modelId="{0950E0F8-0F98-44A6-A252-0AE46D642837}" type="pres">
      <dgm:prSet presAssocID="{A6E77FB4-B20C-4D5D-8066-F6F60C61ED49}" presName="tx2" presStyleLbl="revTx" presStyleIdx="3" presStyleCnt="4" custLinFactNeighborX="-276" custLinFactNeighborY="-57834"/>
      <dgm:spPr/>
    </dgm:pt>
    <dgm:pt modelId="{AD4F7342-E003-4C57-A849-F9B285C60CFE}" type="pres">
      <dgm:prSet presAssocID="{A6E77FB4-B20C-4D5D-8066-F6F60C61ED49}" presName="vert2" presStyleCnt="0"/>
      <dgm:spPr/>
    </dgm:pt>
    <dgm:pt modelId="{CF1AB7A5-B523-4879-86E7-D065FF56F27C}" type="pres">
      <dgm:prSet presAssocID="{A6E77FB4-B20C-4D5D-8066-F6F60C61ED49}" presName="thinLine2b" presStyleLbl="callout" presStyleIdx="2" presStyleCnt="3"/>
      <dgm:spPr/>
    </dgm:pt>
    <dgm:pt modelId="{10C3511D-5E79-4EB7-96D2-CA9A98A2F8E2}" type="pres">
      <dgm:prSet presAssocID="{A6E77FB4-B20C-4D5D-8066-F6F60C61ED49}" presName="vertSpace2b" presStyleCnt="0"/>
      <dgm:spPr/>
    </dgm:pt>
  </dgm:ptLst>
  <dgm:cxnLst>
    <dgm:cxn modelId="{BDB2190A-466C-4C72-A639-ACC1E9C12198}" type="presOf" srcId="{A6E77FB4-B20C-4D5D-8066-F6F60C61ED49}" destId="{0950E0F8-0F98-44A6-A252-0AE46D642837}" srcOrd="0" destOrd="0" presId="urn:microsoft.com/office/officeart/2008/layout/LinedList"/>
    <dgm:cxn modelId="{65BAD00F-6323-4EC4-AEED-2FBD9C84D439}" type="presOf" srcId="{A5322F47-E18C-4F1F-A72C-98C72A399C16}" destId="{398A617E-C15E-4C41-A70B-07FDF02DC1CC}" srcOrd="0" destOrd="0" presId="urn:microsoft.com/office/officeart/2008/layout/LinedList"/>
    <dgm:cxn modelId="{5A8ED71C-17C9-40A2-A82F-F88E97245C4D}" srcId="{616183A5-9D82-4CB8-B51C-92A82EF473DF}" destId="{FBC421C2-D8BD-42A5-875F-CC518FEEC25D}" srcOrd="0" destOrd="0" parTransId="{E830C0AF-6E3D-4A95-864F-00629AECD20C}" sibTransId="{4AF2B866-A99E-4C65-90DA-AE2E946E15C8}"/>
    <dgm:cxn modelId="{A7228461-C1F1-4453-80CD-F8D9BAF99553}" srcId="{FBC421C2-D8BD-42A5-875F-CC518FEEC25D}" destId="{FDCFAF98-4DC3-4584-A0EE-72C8FAF9C382}" srcOrd="0" destOrd="0" parTransId="{6FF6B465-1893-4647-87D1-472E04889850}" sibTransId="{B43290CD-751D-430D-8197-C07F7F755E6C}"/>
    <dgm:cxn modelId="{35EAC271-D4CB-4087-96E3-6D34A4D303EE}" type="presOf" srcId="{FDCFAF98-4DC3-4584-A0EE-72C8FAF9C382}" destId="{EFD81728-C7A1-42A6-86C4-0316F5BBDF9E}" srcOrd="0" destOrd="0" presId="urn:microsoft.com/office/officeart/2008/layout/LinedList"/>
    <dgm:cxn modelId="{A2F47475-822C-4AF9-B01A-FAECE434DA87}" type="presOf" srcId="{616183A5-9D82-4CB8-B51C-92A82EF473DF}" destId="{4853B63F-C7EF-4377-B448-50054EC1A5BF}" srcOrd="0" destOrd="0" presId="urn:microsoft.com/office/officeart/2008/layout/LinedList"/>
    <dgm:cxn modelId="{055B88E8-B92E-42CB-BD88-27FCAC151FAD}" type="presOf" srcId="{FBC421C2-D8BD-42A5-875F-CC518FEEC25D}" destId="{72DA1CF4-842D-45B1-A2FB-3D28D70CBF4F}" srcOrd="0" destOrd="0" presId="urn:microsoft.com/office/officeart/2008/layout/LinedList"/>
    <dgm:cxn modelId="{F2E999EF-EF11-43CD-A10E-15C1D7198B39}" srcId="{FBC421C2-D8BD-42A5-875F-CC518FEEC25D}" destId="{A5322F47-E18C-4F1F-A72C-98C72A399C16}" srcOrd="1" destOrd="0" parTransId="{F82620C4-627E-423D-838A-DCA51EF64464}" sibTransId="{CA9BED4E-71E4-4114-BA42-C625A5A19C1D}"/>
    <dgm:cxn modelId="{8711BEEF-48A9-4016-99EB-27777B95FDE2}" srcId="{FBC421C2-D8BD-42A5-875F-CC518FEEC25D}" destId="{A6E77FB4-B20C-4D5D-8066-F6F60C61ED49}" srcOrd="2" destOrd="0" parTransId="{8BA938D6-255A-4DE2-B956-F0AC8896EAAD}" sibTransId="{2D4CDAAA-6D8B-4585-902F-133BB035C3C1}"/>
    <dgm:cxn modelId="{D34BD67C-1830-4186-9240-2C65351554CA}" type="presParOf" srcId="{4853B63F-C7EF-4377-B448-50054EC1A5BF}" destId="{2D63CBAF-B724-409C-B74E-25112CAD3977}" srcOrd="0" destOrd="0" presId="urn:microsoft.com/office/officeart/2008/layout/LinedList"/>
    <dgm:cxn modelId="{F1240C2C-2A1F-4373-B2E7-C51734CC35C0}" type="presParOf" srcId="{4853B63F-C7EF-4377-B448-50054EC1A5BF}" destId="{41627524-DB85-4C91-9026-6ABBB716E1DE}" srcOrd="1" destOrd="0" presId="urn:microsoft.com/office/officeart/2008/layout/LinedList"/>
    <dgm:cxn modelId="{88BCE1C3-BBAC-4362-B751-F97730FCA6E4}" type="presParOf" srcId="{41627524-DB85-4C91-9026-6ABBB716E1DE}" destId="{72DA1CF4-842D-45B1-A2FB-3D28D70CBF4F}" srcOrd="0" destOrd="0" presId="urn:microsoft.com/office/officeart/2008/layout/LinedList"/>
    <dgm:cxn modelId="{19E7D40A-62F9-429B-B72F-D7F3B08E8CCA}" type="presParOf" srcId="{41627524-DB85-4C91-9026-6ABBB716E1DE}" destId="{82A7B130-616F-4188-AEDC-D59AA382F006}" srcOrd="1" destOrd="0" presId="urn:microsoft.com/office/officeart/2008/layout/LinedList"/>
    <dgm:cxn modelId="{75976E77-DC38-44E0-BAEA-370A692F757A}" type="presParOf" srcId="{82A7B130-616F-4188-AEDC-D59AA382F006}" destId="{39EF730F-E818-4636-8F7B-317201D2B594}" srcOrd="0" destOrd="0" presId="urn:microsoft.com/office/officeart/2008/layout/LinedList"/>
    <dgm:cxn modelId="{ECCAAD91-7425-4190-A2AE-7209B8662EDA}" type="presParOf" srcId="{82A7B130-616F-4188-AEDC-D59AA382F006}" destId="{B7287AB9-88FA-4EE1-84D4-07E1CB0BA3EB}" srcOrd="1" destOrd="0" presId="urn:microsoft.com/office/officeart/2008/layout/LinedList"/>
    <dgm:cxn modelId="{33B3B647-152B-4152-BA0A-570854DD295E}" type="presParOf" srcId="{B7287AB9-88FA-4EE1-84D4-07E1CB0BA3EB}" destId="{2F1FF33F-EE9C-4425-94D5-A0AD8E38D5E4}" srcOrd="0" destOrd="0" presId="urn:microsoft.com/office/officeart/2008/layout/LinedList"/>
    <dgm:cxn modelId="{3E30E16B-657C-4CD1-B467-4CB35EC17F99}" type="presParOf" srcId="{B7287AB9-88FA-4EE1-84D4-07E1CB0BA3EB}" destId="{EFD81728-C7A1-42A6-86C4-0316F5BBDF9E}" srcOrd="1" destOrd="0" presId="urn:microsoft.com/office/officeart/2008/layout/LinedList"/>
    <dgm:cxn modelId="{00129F47-0A3F-4614-88ED-D81034530F80}" type="presParOf" srcId="{B7287AB9-88FA-4EE1-84D4-07E1CB0BA3EB}" destId="{101FC4A2-F7D3-487A-A68A-21FFBFD57755}" srcOrd="2" destOrd="0" presId="urn:microsoft.com/office/officeart/2008/layout/LinedList"/>
    <dgm:cxn modelId="{C87B3C99-0177-4E98-AE68-6573E82981FF}" type="presParOf" srcId="{82A7B130-616F-4188-AEDC-D59AA382F006}" destId="{E3B635EF-588C-4A3D-AAD4-9E754D34C875}" srcOrd="2" destOrd="0" presId="urn:microsoft.com/office/officeart/2008/layout/LinedList"/>
    <dgm:cxn modelId="{2BFADBB2-B356-4E9E-9AA8-878100BD99D6}" type="presParOf" srcId="{82A7B130-616F-4188-AEDC-D59AA382F006}" destId="{7B6E2C43-7BCF-4A9A-808E-45C75E5F173D}" srcOrd="3" destOrd="0" presId="urn:microsoft.com/office/officeart/2008/layout/LinedList"/>
    <dgm:cxn modelId="{3841F3B9-D259-4423-B110-A65264398C35}" type="presParOf" srcId="{82A7B130-616F-4188-AEDC-D59AA382F006}" destId="{74170A56-5028-417D-B9A9-82EE2282A094}" srcOrd="4" destOrd="0" presId="urn:microsoft.com/office/officeart/2008/layout/LinedList"/>
    <dgm:cxn modelId="{081DF6DA-4E53-4108-BD4A-8C686DFC242E}" type="presParOf" srcId="{74170A56-5028-417D-B9A9-82EE2282A094}" destId="{307AA21E-3C6A-435C-B8FD-576C45565789}" srcOrd="0" destOrd="0" presId="urn:microsoft.com/office/officeart/2008/layout/LinedList"/>
    <dgm:cxn modelId="{907DF653-0FBE-42DB-929E-2F5B36512E7B}" type="presParOf" srcId="{74170A56-5028-417D-B9A9-82EE2282A094}" destId="{398A617E-C15E-4C41-A70B-07FDF02DC1CC}" srcOrd="1" destOrd="0" presId="urn:microsoft.com/office/officeart/2008/layout/LinedList"/>
    <dgm:cxn modelId="{CEB8BF22-04E6-493D-A272-7C5E64F2B759}" type="presParOf" srcId="{74170A56-5028-417D-B9A9-82EE2282A094}" destId="{4F81348C-042E-4F3B-B5D7-C4358D8ED9F8}" srcOrd="2" destOrd="0" presId="urn:microsoft.com/office/officeart/2008/layout/LinedList"/>
    <dgm:cxn modelId="{A38A805D-BA40-4BB5-AA54-F0DB74DD781A}" type="presParOf" srcId="{82A7B130-616F-4188-AEDC-D59AA382F006}" destId="{21F093B1-4A2F-44DB-8038-2C877E5F94AF}" srcOrd="5" destOrd="0" presId="urn:microsoft.com/office/officeart/2008/layout/LinedList"/>
    <dgm:cxn modelId="{CC7D84BB-6E40-4023-959B-F4AA4764B4DC}" type="presParOf" srcId="{82A7B130-616F-4188-AEDC-D59AA382F006}" destId="{30EAFD4B-B172-4376-9E53-FD3B02EDE50C}" srcOrd="6" destOrd="0" presId="urn:microsoft.com/office/officeart/2008/layout/LinedList"/>
    <dgm:cxn modelId="{667BC50F-EF83-441D-999D-BCACC6FA38FC}" type="presParOf" srcId="{82A7B130-616F-4188-AEDC-D59AA382F006}" destId="{A6DB37AB-9A51-4B74-817A-536BAD6A81F9}" srcOrd="7" destOrd="0" presId="urn:microsoft.com/office/officeart/2008/layout/LinedList"/>
    <dgm:cxn modelId="{C73752B7-9C01-4F95-BFB8-95EB190FD6D8}" type="presParOf" srcId="{A6DB37AB-9A51-4B74-817A-536BAD6A81F9}" destId="{B01A41F7-816F-4115-997B-B4FD3939E31D}" srcOrd="0" destOrd="0" presId="urn:microsoft.com/office/officeart/2008/layout/LinedList"/>
    <dgm:cxn modelId="{9070D849-4285-48F4-822A-BADEC113D718}" type="presParOf" srcId="{A6DB37AB-9A51-4B74-817A-536BAD6A81F9}" destId="{0950E0F8-0F98-44A6-A252-0AE46D642837}" srcOrd="1" destOrd="0" presId="urn:microsoft.com/office/officeart/2008/layout/LinedList"/>
    <dgm:cxn modelId="{22EA00BA-874E-4130-A24B-AD7B69409FB5}" type="presParOf" srcId="{A6DB37AB-9A51-4B74-817A-536BAD6A81F9}" destId="{AD4F7342-E003-4C57-A849-F9B285C60CFE}" srcOrd="2" destOrd="0" presId="urn:microsoft.com/office/officeart/2008/layout/LinedList"/>
    <dgm:cxn modelId="{DDF19603-4646-4D8F-906D-CDC40AF01FF7}" type="presParOf" srcId="{82A7B130-616F-4188-AEDC-D59AA382F006}" destId="{CF1AB7A5-B523-4879-86E7-D065FF56F27C}" srcOrd="8" destOrd="0" presId="urn:microsoft.com/office/officeart/2008/layout/LinedList"/>
    <dgm:cxn modelId="{4E56A2BE-CC9A-482E-8E80-521CD31135A4}" type="presParOf" srcId="{82A7B130-616F-4188-AEDC-D59AA382F006}" destId="{10C3511D-5E79-4EB7-96D2-CA9A98A2F8E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183A5-9D82-4CB8-B51C-92A82EF473D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BC421C2-D8BD-42A5-875F-CC518FEEC25D}">
      <dgm:prSet phldrT="[טקסט]" custT="1"/>
      <dgm:spPr/>
      <dgm:t>
        <a:bodyPr/>
        <a:lstStyle/>
        <a:p>
          <a:pPr algn="ctr" rtl="1"/>
          <a:r>
            <a:rPr lang="he-IL" sz="2000" b="1" dirty="0">
              <a:latin typeface="Segoe UI" panose="020B0502040204020203" pitchFamily="34" charset="0"/>
              <a:cs typeface="Segoe UI" panose="020B0502040204020203" pitchFamily="34" charset="0"/>
            </a:rPr>
            <a:t>חברי קבוצה</a:t>
          </a:r>
        </a:p>
        <a:p>
          <a:pPr algn="ctr" rtl="1"/>
          <a:endParaRPr lang="he-IL" sz="16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algn="ctr" rtl="1"/>
          <a:r>
            <a:rPr lang="he-IL" sz="1600" dirty="0">
              <a:latin typeface="Segoe UI" panose="020B0502040204020203" pitchFamily="34" charset="0"/>
              <a:cs typeface="Segoe UI" panose="020B0502040204020203" pitchFamily="34" charset="0"/>
            </a:rPr>
            <a:t>לפרט שמות ותפקידים</a:t>
          </a:r>
        </a:p>
      </dgm:t>
    </dgm:pt>
    <dgm:pt modelId="{E830C0AF-6E3D-4A95-864F-00629AECD20C}" type="parTrans" cxnId="{5A8ED71C-17C9-40A2-A82F-F88E97245C4D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AF2B866-A99E-4C65-90DA-AE2E946E15C8}" type="sibTrans" cxnId="{5A8ED71C-17C9-40A2-A82F-F88E97245C4D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DCFAF98-4DC3-4584-A0EE-72C8FAF9C382}">
      <dgm:prSet phldrT="[טקסט]" custT="1"/>
      <dgm:spPr/>
      <dgm:t>
        <a:bodyPr/>
        <a:lstStyle/>
        <a:p>
          <a:pPr rtl="1"/>
          <a:r>
            <a:rPr lang="he-IL" sz="2000" b="1" dirty="0">
              <a:latin typeface="Segoe UI" panose="020B0502040204020203" pitchFamily="34" charset="0"/>
              <a:cs typeface="Segoe UI" panose="020B0502040204020203" pitchFamily="34" charset="0"/>
            </a:rPr>
            <a:t>מטרה</a:t>
          </a:r>
          <a:endParaRPr lang="he-IL" sz="1600" b="1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rtl="1"/>
          <a:r>
            <a:rPr lang="he-IL" sz="1800" b="1" dirty="0">
              <a:latin typeface="Segoe UI" panose="020B0502040204020203" pitchFamily="34" charset="0"/>
              <a:cs typeface="Segoe UI" panose="020B0502040204020203" pitchFamily="34" charset="0"/>
            </a:rPr>
            <a:t>לקדם ולפתח את תחום ההייטק והטכנולוגיה</a:t>
          </a:r>
          <a:endParaRPr lang="he-IL" sz="20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FF6B465-1893-4647-87D1-472E04889850}" type="parTrans" cxnId="{A7228461-C1F1-4453-80CD-F8D9BAF99553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43290CD-751D-430D-8197-C07F7F755E6C}" type="sibTrans" cxnId="{A7228461-C1F1-4453-80CD-F8D9BAF99553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5322F47-E18C-4F1F-A72C-98C72A399C16}">
      <dgm:prSet phldrT="[טקסט]" custT="1"/>
      <dgm:spPr/>
      <dgm:t>
        <a:bodyPr/>
        <a:lstStyle/>
        <a:p>
          <a:pPr rtl="1"/>
          <a:r>
            <a:rPr lang="he-IL" sz="2000" b="1" dirty="0">
              <a:latin typeface="Segoe UI" panose="020B0502040204020203" pitchFamily="34" charset="0"/>
              <a:cs typeface="Segoe UI" panose="020B0502040204020203" pitchFamily="34" charset="0"/>
            </a:rPr>
            <a:t>אחריות להובלה</a:t>
          </a:r>
          <a:r>
            <a:rPr lang="he-IL" sz="1600" dirty="0">
              <a:latin typeface="Segoe UI" panose="020B0502040204020203" pitchFamily="34" charset="0"/>
              <a:cs typeface="Segoe UI" panose="020B0502040204020203" pitchFamily="34" charset="0"/>
            </a:rPr>
            <a:t>: </a:t>
          </a:r>
          <a:r>
            <a:rPr lang="he-IL" sz="2000" b="1" dirty="0">
              <a:latin typeface="Segoe UI" panose="020B0502040204020203" pitchFamily="34" charset="0"/>
              <a:cs typeface="Segoe UI" panose="020B0502040204020203" pitchFamily="34" charset="0"/>
            </a:rPr>
            <a:t>שותפים</a:t>
          </a:r>
          <a:r>
            <a:rPr lang="he-IL" sz="1600" dirty="0">
              <a:latin typeface="Segoe UI" panose="020B0502040204020203" pitchFamily="34" charset="0"/>
              <a:cs typeface="Segoe UI" panose="020B0502040204020203" pitchFamily="34" charset="0"/>
            </a:rPr>
            <a:t>:</a:t>
          </a:r>
        </a:p>
      </dgm:t>
    </dgm:pt>
    <dgm:pt modelId="{F82620C4-627E-423D-838A-DCA51EF64464}" type="parTrans" cxnId="{F2E999EF-EF11-43CD-A10E-15C1D7198B39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A9BED4E-71E4-4114-BA42-C625A5A19C1D}" type="sibTrans" cxnId="{F2E999EF-EF11-43CD-A10E-15C1D7198B39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6E77FB4-B20C-4D5D-8066-F6F60C61ED49}">
      <dgm:prSet phldrT="[טקסט]" custT="1"/>
      <dgm:spPr/>
      <dgm:t>
        <a:bodyPr/>
        <a:lstStyle/>
        <a:p>
          <a:pPr rtl="1"/>
          <a:r>
            <a:rPr lang="he-IL" sz="2000" b="1" dirty="0">
              <a:latin typeface="Segoe UI" panose="020B0502040204020203" pitchFamily="34" charset="0"/>
              <a:cs typeface="Segoe UI" panose="020B0502040204020203" pitchFamily="34" charset="0"/>
            </a:rPr>
            <a:t>רעיונות לפיתוח</a:t>
          </a:r>
          <a:r>
            <a:rPr lang="he-IL" sz="1600" dirty="0">
              <a:latin typeface="Segoe UI" panose="020B0502040204020203" pitchFamily="34" charset="0"/>
              <a:cs typeface="Segoe UI" panose="020B0502040204020203" pitchFamily="34" charset="0"/>
            </a:rPr>
            <a:t>:</a:t>
          </a:r>
          <a:endParaRPr lang="en-US" sz="16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rtl="1"/>
          <a:r>
            <a:rPr lang="he-IL" sz="1400" dirty="0">
              <a:latin typeface="Segoe UI" panose="020B0502040204020203" pitchFamily="34" charset="0"/>
              <a:cs typeface="Segoe UI" panose="020B0502040204020203" pitchFamily="34" charset="0"/>
            </a:rPr>
            <a:t>חשיפת תלמידים, נוער וצעירים למקצועות המחר ולעולמות התוכן הטכנולוגיים</a:t>
          </a:r>
          <a:endParaRPr lang="en-US" sz="14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rtl="1"/>
          <a:r>
            <a:rPr lang="he-IL" sz="1400" dirty="0">
              <a:latin typeface="Segoe UI" panose="020B0502040204020203" pitchFamily="34" charset="0"/>
              <a:cs typeface="Segoe UI" panose="020B0502040204020203" pitchFamily="34" charset="0"/>
            </a:rPr>
            <a:t>פיתוח 2 הכשרות טכנולוגיות להייטק – לימודי </a:t>
          </a:r>
          <a:r>
            <a:rPr lang="en-US" sz="1400" dirty="0">
              <a:latin typeface="Segoe UI" panose="020B0502040204020203" pitchFamily="34" charset="0"/>
              <a:cs typeface="Segoe UI" panose="020B0502040204020203" pitchFamily="34" charset="0"/>
            </a:rPr>
            <a:t>Q.A</a:t>
          </a:r>
          <a:r>
            <a:rPr lang="he-IL" sz="1400" dirty="0">
              <a:latin typeface="Segoe UI" panose="020B0502040204020203" pitchFamily="34" charset="0"/>
              <a:cs typeface="Segoe UI" panose="020B0502040204020203" pitchFamily="34" charset="0"/>
            </a:rPr>
            <a:t> כאופציה ראשונה ומקצוע נוסף לפי צרכי מעסיקים (יש לבצע מיפוי מעסיקי איכות).</a:t>
          </a:r>
          <a:endParaRPr lang="en-US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BA938D6-255A-4DE2-B956-F0AC8896EAAD}" type="parTrans" cxnId="{8711BEEF-48A9-4016-99EB-27777B95FDE2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D4CDAAA-6D8B-4585-902F-133BB035C3C1}" type="sibTrans" cxnId="{8711BEEF-48A9-4016-99EB-27777B95FDE2}">
      <dgm:prSet/>
      <dgm:spPr/>
      <dgm:t>
        <a:bodyPr/>
        <a:lstStyle/>
        <a:p>
          <a:pPr rtl="1"/>
          <a:endParaRPr lang="he-IL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853B63F-C7EF-4377-B448-50054EC1A5BF}" type="pres">
      <dgm:prSet presAssocID="{616183A5-9D82-4CB8-B51C-92A82EF473DF}" presName="vert0" presStyleCnt="0">
        <dgm:presLayoutVars>
          <dgm:dir/>
          <dgm:animOne val="branch"/>
          <dgm:animLvl val="lvl"/>
        </dgm:presLayoutVars>
      </dgm:prSet>
      <dgm:spPr/>
    </dgm:pt>
    <dgm:pt modelId="{2D63CBAF-B724-409C-B74E-25112CAD3977}" type="pres">
      <dgm:prSet presAssocID="{FBC421C2-D8BD-42A5-875F-CC518FEEC25D}" presName="thickLine" presStyleLbl="alignNode1" presStyleIdx="0" presStyleCnt="1"/>
      <dgm:spPr/>
    </dgm:pt>
    <dgm:pt modelId="{41627524-DB85-4C91-9026-6ABBB716E1DE}" type="pres">
      <dgm:prSet presAssocID="{FBC421C2-D8BD-42A5-875F-CC518FEEC25D}" presName="horz1" presStyleCnt="0"/>
      <dgm:spPr/>
    </dgm:pt>
    <dgm:pt modelId="{72DA1CF4-842D-45B1-A2FB-3D28D70CBF4F}" type="pres">
      <dgm:prSet presAssocID="{FBC421C2-D8BD-42A5-875F-CC518FEEC25D}" presName="tx1" presStyleLbl="revTx" presStyleIdx="0" presStyleCnt="4"/>
      <dgm:spPr/>
    </dgm:pt>
    <dgm:pt modelId="{82A7B130-616F-4188-AEDC-D59AA382F006}" type="pres">
      <dgm:prSet presAssocID="{FBC421C2-D8BD-42A5-875F-CC518FEEC25D}" presName="vert1" presStyleCnt="0"/>
      <dgm:spPr/>
    </dgm:pt>
    <dgm:pt modelId="{39EF730F-E818-4636-8F7B-317201D2B594}" type="pres">
      <dgm:prSet presAssocID="{FDCFAF98-4DC3-4584-A0EE-72C8FAF9C382}" presName="vertSpace2a" presStyleCnt="0"/>
      <dgm:spPr/>
    </dgm:pt>
    <dgm:pt modelId="{B7287AB9-88FA-4EE1-84D4-07E1CB0BA3EB}" type="pres">
      <dgm:prSet presAssocID="{FDCFAF98-4DC3-4584-A0EE-72C8FAF9C382}" presName="horz2" presStyleCnt="0"/>
      <dgm:spPr/>
    </dgm:pt>
    <dgm:pt modelId="{2F1FF33F-EE9C-4425-94D5-A0AD8E38D5E4}" type="pres">
      <dgm:prSet presAssocID="{FDCFAF98-4DC3-4584-A0EE-72C8FAF9C382}" presName="horzSpace2" presStyleCnt="0"/>
      <dgm:spPr/>
    </dgm:pt>
    <dgm:pt modelId="{EFD81728-C7A1-42A6-86C4-0316F5BBDF9E}" type="pres">
      <dgm:prSet presAssocID="{FDCFAF98-4DC3-4584-A0EE-72C8FAF9C382}" presName="tx2" presStyleLbl="revTx" presStyleIdx="1" presStyleCnt="4"/>
      <dgm:spPr/>
    </dgm:pt>
    <dgm:pt modelId="{101FC4A2-F7D3-487A-A68A-21FFBFD57755}" type="pres">
      <dgm:prSet presAssocID="{FDCFAF98-4DC3-4584-A0EE-72C8FAF9C382}" presName="vert2" presStyleCnt="0"/>
      <dgm:spPr/>
    </dgm:pt>
    <dgm:pt modelId="{E3B635EF-588C-4A3D-AAD4-9E754D34C875}" type="pres">
      <dgm:prSet presAssocID="{FDCFAF98-4DC3-4584-A0EE-72C8FAF9C382}" presName="thinLine2b" presStyleLbl="callout" presStyleIdx="0" presStyleCnt="3" custLinFactY="-500000" custLinFactNeighborX="435" custLinFactNeighborY="-566560"/>
      <dgm:spPr/>
    </dgm:pt>
    <dgm:pt modelId="{7B6E2C43-7BCF-4A9A-808E-45C75E5F173D}" type="pres">
      <dgm:prSet presAssocID="{FDCFAF98-4DC3-4584-A0EE-72C8FAF9C382}" presName="vertSpace2b" presStyleCnt="0"/>
      <dgm:spPr/>
    </dgm:pt>
    <dgm:pt modelId="{74170A56-5028-417D-B9A9-82EE2282A094}" type="pres">
      <dgm:prSet presAssocID="{A5322F47-E18C-4F1F-A72C-98C72A399C16}" presName="horz2" presStyleCnt="0"/>
      <dgm:spPr/>
    </dgm:pt>
    <dgm:pt modelId="{307AA21E-3C6A-435C-B8FD-576C45565789}" type="pres">
      <dgm:prSet presAssocID="{A5322F47-E18C-4F1F-A72C-98C72A399C16}" presName="horzSpace2" presStyleCnt="0"/>
      <dgm:spPr/>
    </dgm:pt>
    <dgm:pt modelId="{398A617E-C15E-4C41-A70B-07FDF02DC1CC}" type="pres">
      <dgm:prSet presAssocID="{A5322F47-E18C-4F1F-A72C-98C72A399C16}" presName="tx2" presStyleLbl="revTx" presStyleIdx="2" presStyleCnt="4" custLinFactNeighborX="-276" custLinFactNeighborY="-35826"/>
      <dgm:spPr/>
    </dgm:pt>
    <dgm:pt modelId="{4F81348C-042E-4F3B-B5D7-C4358D8ED9F8}" type="pres">
      <dgm:prSet presAssocID="{A5322F47-E18C-4F1F-A72C-98C72A399C16}" presName="vert2" presStyleCnt="0"/>
      <dgm:spPr/>
    </dgm:pt>
    <dgm:pt modelId="{21F093B1-4A2F-44DB-8038-2C877E5F94AF}" type="pres">
      <dgm:prSet presAssocID="{A5322F47-E18C-4F1F-A72C-98C72A399C16}" presName="thinLine2b" presStyleLbl="callout" presStyleIdx="1" presStyleCnt="3" custLinFactY="-845397" custLinFactNeighborX="435" custLinFactNeighborY="-900000"/>
      <dgm:spPr/>
    </dgm:pt>
    <dgm:pt modelId="{30EAFD4B-B172-4376-9E53-FD3B02EDE50C}" type="pres">
      <dgm:prSet presAssocID="{A5322F47-E18C-4F1F-A72C-98C72A399C16}" presName="vertSpace2b" presStyleCnt="0"/>
      <dgm:spPr/>
    </dgm:pt>
    <dgm:pt modelId="{A6DB37AB-9A51-4B74-817A-536BAD6A81F9}" type="pres">
      <dgm:prSet presAssocID="{A6E77FB4-B20C-4D5D-8066-F6F60C61ED49}" presName="horz2" presStyleCnt="0"/>
      <dgm:spPr/>
    </dgm:pt>
    <dgm:pt modelId="{B01A41F7-816F-4115-997B-B4FD3939E31D}" type="pres">
      <dgm:prSet presAssocID="{A6E77FB4-B20C-4D5D-8066-F6F60C61ED49}" presName="horzSpace2" presStyleCnt="0"/>
      <dgm:spPr/>
    </dgm:pt>
    <dgm:pt modelId="{0950E0F8-0F98-44A6-A252-0AE46D642837}" type="pres">
      <dgm:prSet presAssocID="{A6E77FB4-B20C-4D5D-8066-F6F60C61ED49}" presName="tx2" presStyleLbl="revTx" presStyleIdx="3" presStyleCnt="4" custLinFactNeighborX="-276" custLinFactNeighborY="-57834"/>
      <dgm:spPr/>
    </dgm:pt>
    <dgm:pt modelId="{AD4F7342-E003-4C57-A849-F9B285C60CFE}" type="pres">
      <dgm:prSet presAssocID="{A6E77FB4-B20C-4D5D-8066-F6F60C61ED49}" presName="vert2" presStyleCnt="0"/>
      <dgm:spPr/>
    </dgm:pt>
    <dgm:pt modelId="{CF1AB7A5-B523-4879-86E7-D065FF56F27C}" type="pres">
      <dgm:prSet presAssocID="{A6E77FB4-B20C-4D5D-8066-F6F60C61ED49}" presName="thinLine2b" presStyleLbl="callout" presStyleIdx="2" presStyleCnt="3"/>
      <dgm:spPr/>
    </dgm:pt>
    <dgm:pt modelId="{10C3511D-5E79-4EB7-96D2-CA9A98A2F8E2}" type="pres">
      <dgm:prSet presAssocID="{A6E77FB4-B20C-4D5D-8066-F6F60C61ED49}" presName="vertSpace2b" presStyleCnt="0"/>
      <dgm:spPr/>
    </dgm:pt>
  </dgm:ptLst>
  <dgm:cxnLst>
    <dgm:cxn modelId="{BDB2190A-466C-4C72-A639-ACC1E9C12198}" type="presOf" srcId="{A6E77FB4-B20C-4D5D-8066-F6F60C61ED49}" destId="{0950E0F8-0F98-44A6-A252-0AE46D642837}" srcOrd="0" destOrd="0" presId="urn:microsoft.com/office/officeart/2008/layout/LinedList"/>
    <dgm:cxn modelId="{65BAD00F-6323-4EC4-AEED-2FBD9C84D439}" type="presOf" srcId="{A5322F47-E18C-4F1F-A72C-98C72A399C16}" destId="{398A617E-C15E-4C41-A70B-07FDF02DC1CC}" srcOrd="0" destOrd="0" presId="urn:microsoft.com/office/officeart/2008/layout/LinedList"/>
    <dgm:cxn modelId="{5A8ED71C-17C9-40A2-A82F-F88E97245C4D}" srcId="{616183A5-9D82-4CB8-B51C-92A82EF473DF}" destId="{FBC421C2-D8BD-42A5-875F-CC518FEEC25D}" srcOrd="0" destOrd="0" parTransId="{E830C0AF-6E3D-4A95-864F-00629AECD20C}" sibTransId="{4AF2B866-A99E-4C65-90DA-AE2E946E15C8}"/>
    <dgm:cxn modelId="{A7228461-C1F1-4453-80CD-F8D9BAF99553}" srcId="{FBC421C2-D8BD-42A5-875F-CC518FEEC25D}" destId="{FDCFAF98-4DC3-4584-A0EE-72C8FAF9C382}" srcOrd="0" destOrd="0" parTransId="{6FF6B465-1893-4647-87D1-472E04889850}" sibTransId="{B43290CD-751D-430D-8197-C07F7F755E6C}"/>
    <dgm:cxn modelId="{35EAC271-D4CB-4087-96E3-6D34A4D303EE}" type="presOf" srcId="{FDCFAF98-4DC3-4584-A0EE-72C8FAF9C382}" destId="{EFD81728-C7A1-42A6-86C4-0316F5BBDF9E}" srcOrd="0" destOrd="0" presId="urn:microsoft.com/office/officeart/2008/layout/LinedList"/>
    <dgm:cxn modelId="{A2F47475-822C-4AF9-B01A-FAECE434DA87}" type="presOf" srcId="{616183A5-9D82-4CB8-B51C-92A82EF473DF}" destId="{4853B63F-C7EF-4377-B448-50054EC1A5BF}" srcOrd="0" destOrd="0" presId="urn:microsoft.com/office/officeart/2008/layout/LinedList"/>
    <dgm:cxn modelId="{055B88E8-B92E-42CB-BD88-27FCAC151FAD}" type="presOf" srcId="{FBC421C2-D8BD-42A5-875F-CC518FEEC25D}" destId="{72DA1CF4-842D-45B1-A2FB-3D28D70CBF4F}" srcOrd="0" destOrd="0" presId="urn:microsoft.com/office/officeart/2008/layout/LinedList"/>
    <dgm:cxn modelId="{F2E999EF-EF11-43CD-A10E-15C1D7198B39}" srcId="{FBC421C2-D8BD-42A5-875F-CC518FEEC25D}" destId="{A5322F47-E18C-4F1F-A72C-98C72A399C16}" srcOrd="1" destOrd="0" parTransId="{F82620C4-627E-423D-838A-DCA51EF64464}" sibTransId="{CA9BED4E-71E4-4114-BA42-C625A5A19C1D}"/>
    <dgm:cxn modelId="{8711BEEF-48A9-4016-99EB-27777B95FDE2}" srcId="{FBC421C2-D8BD-42A5-875F-CC518FEEC25D}" destId="{A6E77FB4-B20C-4D5D-8066-F6F60C61ED49}" srcOrd="2" destOrd="0" parTransId="{8BA938D6-255A-4DE2-B956-F0AC8896EAAD}" sibTransId="{2D4CDAAA-6D8B-4585-902F-133BB035C3C1}"/>
    <dgm:cxn modelId="{D34BD67C-1830-4186-9240-2C65351554CA}" type="presParOf" srcId="{4853B63F-C7EF-4377-B448-50054EC1A5BF}" destId="{2D63CBAF-B724-409C-B74E-25112CAD3977}" srcOrd="0" destOrd="0" presId="urn:microsoft.com/office/officeart/2008/layout/LinedList"/>
    <dgm:cxn modelId="{F1240C2C-2A1F-4373-B2E7-C51734CC35C0}" type="presParOf" srcId="{4853B63F-C7EF-4377-B448-50054EC1A5BF}" destId="{41627524-DB85-4C91-9026-6ABBB716E1DE}" srcOrd="1" destOrd="0" presId="urn:microsoft.com/office/officeart/2008/layout/LinedList"/>
    <dgm:cxn modelId="{88BCE1C3-BBAC-4362-B751-F97730FCA6E4}" type="presParOf" srcId="{41627524-DB85-4C91-9026-6ABBB716E1DE}" destId="{72DA1CF4-842D-45B1-A2FB-3D28D70CBF4F}" srcOrd="0" destOrd="0" presId="urn:microsoft.com/office/officeart/2008/layout/LinedList"/>
    <dgm:cxn modelId="{19E7D40A-62F9-429B-B72F-D7F3B08E8CCA}" type="presParOf" srcId="{41627524-DB85-4C91-9026-6ABBB716E1DE}" destId="{82A7B130-616F-4188-AEDC-D59AA382F006}" srcOrd="1" destOrd="0" presId="urn:microsoft.com/office/officeart/2008/layout/LinedList"/>
    <dgm:cxn modelId="{75976E77-DC38-44E0-BAEA-370A692F757A}" type="presParOf" srcId="{82A7B130-616F-4188-AEDC-D59AA382F006}" destId="{39EF730F-E818-4636-8F7B-317201D2B594}" srcOrd="0" destOrd="0" presId="urn:microsoft.com/office/officeart/2008/layout/LinedList"/>
    <dgm:cxn modelId="{ECCAAD91-7425-4190-A2AE-7209B8662EDA}" type="presParOf" srcId="{82A7B130-616F-4188-AEDC-D59AA382F006}" destId="{B7287AB9-88FA-4EE1-84D4-07E1CB0BA3EB}" srcOrd="1" destOrd="0" presId="urn:microsoft.com/office/officeart/2008/layout/LinedList"/>
    <dgm:cxn modelId="{33B3B647-152B-4152-BA0A-570854DD295E}" type="presParOf" srcId="{B7287AB9-88FA-4EE1-84D4-07E1CB0BA3EB}" destId="{2F1FF33F-EE9C-4425-94D5-A0AD8E38D5E4}" srcOrd="0" destOrd="0" presId="urn:microsoft.com/office/officeart/2008/layout/LinedList"/>
    <dgm:cxn modelId="{3E30E16B-657C-4CD1-B467-4CB35EC17F99}" type="presParOf" srcId="{B7287AB9-88FA-4EE1-84D4-07E1CB0BA3EB}" destId="{EFD81728-C7A1-42A6-86C4-0316F5BBDF9E}" srcOrd="1" destOrd="0" presId="urn:microsoft.com/office/officeart/2008/layout/LinedList"/>
    <dgm:cxn modelId="{00129F47-0A3F-4614-88ED-D81034530F80}" type="presParOf" srcId="{B7287AB9-88FA-4EE1-84D4-07E1CB0BA3EB}" destId="{101FC4A2-F7D3-487A-A68A-21FFBFD57755}" srcOrd="2" destOrd="0" presId="urn:microsoft.com/office/officeart/2008/layout/LinedList"/>
    <dgm:cxn modelId="{C87B3C99-0177-4E98-AE68-6573E82981FF}" type="presParOf" srcId="{82A7B130-616F-4188-AEDC-D59AA382F006}" destId="{E3B635EF-588C-4A3D-AAD4-9E754D34C875}" srcOrd="2" destOrd="0" presId="urn:microsoft.com/office/officeart/2008/layout/LinedList"/>
    <dgm:cxn modelId="{2BFADBB2-B356-4E9E-9AA8-878100BD99D6}" type="presParOf" srcId="{82A7B130-616F-4188-AEDC-D59AA382F006}" destId="{7B6E2C43-7BCF-4A9A-808E-45C75E5F173D}" srcOrd="3" destOrd="0" presId="urn:microsoft.com/office/officeart/2008/layout/LinedList"/>
    <dgm:cxn modelId="{3841F3B9-D259-4423-B110-A65264398C35}" type="presParOf" srcId="{82A7B130-616F-4188-AEDC-D59AA382F006}" destId="{74170A56-5028-417D-B9A9-82EE2282A094}" srcOrd="4" destOrd="0" presId="urn:microsoft.com/office/officeart/2008/layout/LinedList"/>
    <dgm:cxn modelId="{081DF6DA-4E53-4108-BD4A-8C686DFC242E}" type="presParOf" srcId="{74170A56-5028-417D-B9A9-82EE2282A094}" destId="{307AA21E-3C6A-435C-B8FD-576C45565789}" srcOrd="0" destOrd="0" presId="urn:microsoft.com/office/officeart/2008/layout/LinedList"/>
    <dgm:cxn modelId="{907DF653-0FBE-42DB-929E-2F5B36512E7B}" type="presParOf" srcId="{74170A56-5028-417D-B9A9-82EE2282A094}" destId="{398A617E-C15E-4C41-A70B-07FDF02DC1CC}" srcOrd="1" destOrd="0" presId="urn:microsoft.com/office/officeart/2008/layout/LinedList"/>
    <dgm:cxn modelId="{CEB8BF22-04E6-493D-A272-7C5E64F2B759}" type="presParOf" srcId="{74170A56-5028-417D-B9A9-82EE2282A094}" destId="{4F81348C-042E-4F3B-B5D7-C4358D8ED9F8}" srcOrd="2" destOrd="0" presId="urn:microsoft.com/office/officeart/2008/layout/LinedList"/>
    <dgm:cxn modelId="{A38A805D-BA40-4BB5-AA54-F0DB74DD781A}" type="presParOf" srcId="{82A7B130-616F-4188-AEDC-D59AA382F006}" destId="{21F093B1-4A2F-44DB-8038-2C877E5F94AF}" srcOrd="5" destOrd="0" presId="urn:microsoft.com/office/officeart/2008/layout/LinedList"/>
    <dgm:cxn modelId="{CC7D84BB-6E40-4023-959B-F4AA4764B4DC}" type="presParOf" srcId="{82A7B130-616F-4188-AEDC-D59AA382F006}" destId="{30EAFD4B-B172-4376-9E53-FD3B02EDE50C}" srcOrd="6" destOrd="0" presId="urn:microsoft.com/office/officeart/2008/layout/LinedList"/>
    <dgm:cxn modelId="{667BC50F-EF83-441D-999D-BCACC6FA38FC}" type="presParOf" srcId="{82A7B130-616F-4188-AEDC-D59AA382F006}" destId="{A6DB37AB-9A51-4B74-817A-536BAD6A81F9}" srcOrd="7" destOrd="0" presId="urn:microsoft.com/office/officeart/2008/layout/LinedList"/>
    <dgm:cxn modelId="{C73752B7-9C01-4F95-BFB8-95EB190FD6D8}" type="presParOf" srcId="{A6DB37AB-9A51-4B74-817A-536BAD6A81F9}" destId="{B01A41F7-816F-4115-997B-B4FD3939E31D}" srcOrd="0" destOrd="0" presId="urn:microsoft.com/office/officeart/2008/layout/LinedList"/>
    <dgm:cxn modelId="{9070D849-4285-48F4-822A-BADEC113D718}" type="presParOf" srcId="{A6DB37AB-9A51-4B74-817A-536BAD6A81F9}" destId="{0950E0F8-0F98-44A6-A252-0AE46D642837}" srcOrd="1" destOrd="0" presId="urn:microsoft.com/office/officeart/2008/layout/LinedList"/>
    <dgm:cxn modelId="{22EA00BA-874E-4130-A24B-AD7B69409FB5}" type="presParOf" srcId="{A6DB37AB-9A51-4B74-817A-536BAD6A81F9}" destId="{AD4F7342-E003-4C57-A849-F9B285C60CFE}" srcOrd="2" destOrd="0" presId="urn:microsoft.com/office/officeart/2008/layout/LinedList"/>
    <dgm:cxn modelId="{DDF19603-4646-4D8F-906D-CDC40AF01FF7}" type="presParOf" srcId="{82A7B130-616F-4188-AEDC-D59AA382F006}" destId="{CF1AB7A5-B523-4879-86E7-D065FF56F27C}" srcOrd="8" destOrd="0" presId="urn:microsoft.com/office/officeart/2008/layout/LinedList"/>
    <dgm:cxn modelId="{4E56A2BE-CC9A-482E-8E80-521CD31135A4}" type="presParOf" srcId="{82A7B130-616F-4188-AEDC-D59AA382F006}" destId="{10C3511D-5E79-4EB7-96D2-CA9A98A2F8E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4D430-F90F-42A6-BE9D-F3F6E7849F44}">
      <dsp:nvSpPr>
        <dsp:cNvPr id="0" name=""/>
        <dsp:cNvSpPr/>
      </dsp:nvSpPr>
      <dsp:spPr>
        <a:xfrm>
          <a:off x="5259" y="0"/>
          <a:ext cx="5059250" cy="467461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0" kern="1200" dirty="0">
              <a:solidFill>
                <a:srgbClr val="192954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לקדם ולפתח את תחום ההייטק והטכנולוגיה</a:t>
          </a:r>
        </a:p>
      </dsp:txBody>
      <dsp:txXfrm>
        <a:off x="5259" y="0"/>
        <a:ext cx="5059250" cy="1402383"/>
      </dsp:txXfrm>
    </dsp:sp>
    <dsp:sp modelId="{A0AC525A-5D70-4C57-9A61-404202B83B9C}">
      <dsp:nvSpPr>
        <dsp:cNvPr id="0" name=""/>
        <dsp:cNvSpPr/>
      </dsp:nvSpPr>
      <dsp:spPr>
        <a:xfrm>
          <a:off x="5443953" y="0"/>
          <a:ext cx="5059250" cy="467461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0" kern="1200" dirty="0">
              <a:solidFill>
                <a:srgbClr val="192954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לסייע לאימהות להשתלב בשוק העבודה כולל התייחסות לחרדיות </a:t>
          </a:r>
        </a:p>
      </dsp:txBody>
      <dsp:txXfrm>
        <a:off x="5443953" y="0"/>
        <a:ext cx="5059250" cy="14023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3CBAF-B724-409C-B74E-25112CAD3977}">
      <dsp:nvSpPr>
        <dsp:cNvPr id="0" name=""/>
        <dsp:cNvSpPr/>
      </dsp:nvSpPr>
      <dsp:spPr>
        <a:xfrm>
          <a:off x="0" y="0"/>
          <a:ext cx="98126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A1CF4-842D-45B1-A2FB-3D28D70CBF4F}">
      <dsp:nvSpPr>
        <dsp:cNvPr id="0" name=""/>
        <dsp:cNvSpPr/>
      </dsp:nvSpPr>
      <dsp:spPr>
        <a:xfrm>
          <a:off x="0" y="0"/>
          <a:ext cx="1962533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חברי קבוצה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Segoe UI" panose="020B0502040204020203" pitchFamily="34" charset="0"/>
              <a:cs typeface="Segoe UI" panose="020B0502040204020203" pitchFamily="34" charset="0"/>
            </a:rPr>
            <a:t>לפרט שמות ותפקידים</a:t>
          </a:r>
        </a:p>
      </dsp:txBody>
      <dsp:txXfrm>
        <a:off x="0" y="0"/>
        <a:ext cx="1962533" cy="5418667"/>
      </dsp:txXfrm>
    </dsp:sp>
    <dsp:sp modelId="{EFD81728-C7A1-42A6-86C4-0316F5BBDF9E}">
      <dsp:nvSpPr>
        <dsp:cNvPr id="0" name=""/>
        <dsp:cNvSpPr/>
      </dsp:nvSpPr>
      <dsp:spPr>
        <a:xfrm>
          <a:off x="2109723" y="84666"/>
          <a:ext cx="7702945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מטרה</a:t>
          </a:r>
          <a:endParaRPr lang="he-IL" sz="16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latin typeface="Segoe UI" panose="020B0502040204020203" pitchFamily="34" charset="0"/>
              <a:cs typeface="Segoe UI" panose="020B0502040204020203" pitchFamily="34" charset="0"/>
            </a:rPr>
            <a:t>לסייע לאימהות להשתלב בשוק העבודה כולל התייחסות לחרדיות </a:t>
          </a:r>
        </a:p>
      </dsp:txBody>
      <dsp:txXfrm>
        <a:off x="2109723" y="84666"/>
        <a:ext cx="7702945" cy="1693333"/>
      </dsp:txXfrm>
    </dsp:sp>
    <dsp:sp modelId="{E3B635EF-588C-4A3D-AAD4-9E754D34C875}">
      <dsp:nvSpPr>
        <dsp:cNvPr id="0" name=""/>
        <dsp:cNvSpPr/>
      </dsp:nvSpPr>
      <dsp:spPr>
        <a:xfrm>
          <a:off x="1962533" y="1118312"/>
          <a:ext cx="78501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A617E-C15E-4C41-A70B-07FDF02DC1CC}">
      <dsp:nvSpPr>
        <dsp:cNvPr id="0" name=""/>
        <dsp:cNvSpPr/>
      </dsp:nvSpPr>
      <dsp:spPr>
        <a:xfrm>
          <a:off x="2088463" y="1256013"/>
          <a:ext cx="7702945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אחריות להובלה</a:t>
          </a:r>
          <a:r>
            <a:rPr lang="he-IL" sz="1600" kern="1200" dirty="0">
              <a:latin typeface="Segoe UI" panose="020B0502040204020203" pitchFamily="34" charset="0"/>
              <a:cs typeface="Segoe UI" panose="020B0502040204020203" pitchFamily="34" charset="0"/>
            </a:rPr>
            <a:t>: </a:t>
          </a:r>
          <a:r>
            <a:rPr lang="he-IL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שותפים</a:t>
          </a:r>
          <a:r>
            <a:rPr lang="he-IL" sz="1600" kern="1200" dirty="0">
              <a:latin typeface="Segoe UI" panose="020B0502040204020203" pitchFamily="34" charset="0"/>
              <a:cs typeface="Segoe UI" panose="020B0502040204020203" pitchFamily="34" charset="0"/>
            </a:rPr>
            <a:t>:</a:t>
          </a:r>
        </a:p>
      </dsp:txBody>
      <dsp:txXfrm>
        <a:off x="2088463" y="1256013"/>
        <a:ext cx="7702945" cy="1693333"/>
      </dsp:txXfrm>
    </dsp:sp>
    <dsp:sp modelId="{21F093B1-4A2F-44DB-8038-2C877E5F94AF}">
      <dsp:nvSpPr>
        <dsp:cNvPr id="0" name=""/>
        <dsp:cNvSpPr/>
      </dsp:nvSpPr>
      <dsp:spPr>
        <a:xfrm>
          <a:off x="1962533" y="2489657"/>
          <a:ext cx="78501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0E0F8-0F98-44A6-A252-0AE46D642837}">
      <dsp:nvSpPr>
        <dsp:cNvPr id="0" name=""/>
        <dsp:cNvSpPr/>
      </dsp:nvSpPr>
      <dsp:spPr>
        <a:xfrm>
          <a:off x="2088463" y="2661344"/>
          <a:ext cx="7702945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רעיונות לפיתוח</a:t>
          </a:r>
          <a:r>
            <a:rPr lang="he-IL" sz="1600" kern="1200" dirty="0">
              <a:latin typeface="Segoe UI" panose="020B0502040204020203" pitchFamily="34" charset="0"/>
              <a:cs typeface="Segoe UI" panose="020B0502040204020203" pitchFamily="34" charset="0"/>
            </a:rPr>
            <a:t>:</a:t>
          </a:r>
          <a:endParaRPr lang="en-U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Segoe UI" panose="020B0502040204020203" pitchFamily="34" charset="0"/>
              <a:cs typeface="Segoe UI" panose="020B0502040204020203" pitchFamily="34" charset="0"/>
            </a:rPr>
            <a:t>לדוגמה:</a:t>
          </a:r>
          <a:r>
            <a:rPr lang="en-US" sz="1600" kern="1200" dirty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he-IL" sz="1600" kern="1200" dirty="0">
              <a:latin typeface="Segoe UI" panose="020B0502040204020203" pitchFamily="34" charset="0"/>
              <a:cs typeface="Segoe UI" panose="020B0502040204020203" pitchFamily="34" charset="0"/>
            </a:rPr>
            <a:t>הקמת פורום אימהות</a:t>
          </a:r>
          <a:endParaRPr lang="en-U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Segoe UI" panose="020B0502040204020203" pitchFamily="34" charset="0"/>
              <a:cs typeface="Segoe UI" panose="020B0502040204020203" pitchFamily="34" charset="0"/>
            </a:rPr>
            <a:t>סדנאות העצמה, מיומנויות רכות, זכויות והכנה לעולם העבודה</a:t>
          </a:r>
          <a:endParaRPr lang="en-U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88463" y="2661344"/>
        <a:ext cx="7702945" cy="1693333"/>
      </dsp:txXfrm>
    </dsp:sp>
    <dsp:sp modelId="{CF1AB7A5-B523-4879-86E7-D065FF56F27C}">
      <dsp:nvSpPr>
        <dsp:cNvPr id="0" name=""/>
        <dsp:cNvSpPr/>
      </dsp:nvSpPr>
      <dsp:spPr>
        <a:xfrm>
          <a:off x="1962533" y="5334000"/>
          <a:ext cx="78501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3CBAF-B724-409C-B74E-25112CAD3977}">
      <dsp:nvSpPr>
        <dsp:cNvPr id="0" name=""/>
        <dsp:cNvSpPr/>
      </dsp:nvSpPr>
      <dsp:spPr>
        <a:xfrm>
          <a:off x="0" y="0"/>
          <a:ext cx="98126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A1CF4-842D-45B1-A2FB-3D28D70CBF4F}">
      <dsp:nvSpPr>
        <dsp:cNvPr id="0" name=""/>
        <dsp:cNvSpPr/>
      </dsp:nvSpPr>
      <dsp:spPr>
        <a:xfrm>
          <a:off x="0" y="0"/>
          <a:ext cx="1962533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חברי קבוצה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>
              <a:latin typeface="Segoe UI" panose="020B0502040204020203" pitchFamily="34" charset="0"/>
              <a:cs typeface="Segoe UI" panose="020B0502040204020203" pitchFamily="34" charset="0"/>
            </a:rPr>
            <a:t>לפרט שמות ותפקידים</a:t>
          </a:r>
        </a:p>
      </dsp:txBody>
      <dsp:txXfrm>
        <a:off x="0" y="0"/>
        <a:ext cx="1962533" cy="5418667"/>
      </dsp:txXfrm>
    </dsp:sp>
    <dsp:sp modelId="{EFD81728-C7A1-42A6-86C4-0316F5BBDF9E}">
      <dsp:nvSpPr>
        <dsp:cNvPr id="0" name=""/>
        <dsp:cNvSpPr/>
      </dsp:nvSpPr>
      <dsp:spPr>
        <a:xfrm>
          <a:off x="2109723" y="84666"/>
          <a:ext cx="7702945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מטרה</a:t>
          </a:r>
          <a:endParaRPr lang="he-IL" sz="16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latin typeface="Segoe UI" panose="020B0502040204020203" pitchFamily="34" charset="0"/>
              <a:cs typeface="Segoe UI" panose="020B0502040204020203" pitchFamily="34" charset="0"/>
            </a:rPr>
            <a:t>לקדם ולפתח את תחום ההייטק והטכנולוגיה</a:t>
          </a:r>
          <a:endParaRPr lang="he-IL" sz="20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09723" y="84666"/>
        <a:ext cx="7702945" cy="1693333"/>
      </dsp:txXfrm>
    </dsp:sp>
    <dsp:sp modelId="{E3B635EF-588C-4A3D-AAD4-9E754D34C875}">
      <dsp:nvSpPr>
        <dsp:cNvPr id="0" name=""/>
        <dsp:cNvSpPr/>
      </dsp:nvSpPr>
      <dsp:spPr>
        <a:xfrm>
          <a:off x="1962533" y="1118312"/>
          <a:ext cx="78501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A617E-C15E-4C41-A70B-07FDF02DC1CC}">
      <dsp:nvSpPr>
        <dsp:cNvPr id="0" name=""/>
        <dsp:cNvSpPr/>
      </dsp:nvSpPr>
      <dsp:spPr>
        <a:xfrm>
          <a:off x="2088463" y="1256013"/>
          <a:ext cx="7702945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אחריות להובלה</a:t>
          </a:r>
          <a:r>
            <a:rPr lang="he-IL" sz="1600" kern="1200" dirty="0">
              <a:latin typeface="Segoe UI" panose="020B0502040204020203" pitchFamily="34" charset="0"/>
              <a:cs typeface="Segoe UI" panose="020B0502040204020203" pitchFamily="34" charset="0"/>
            </a:rPr>
            <a:t>: </a:t>
          </a:r>
          <a:r>
            <a:rPr lang="he-IL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שותפים</a:t>
          </a:r>
          <a:r>
            <a:rPr lang="he-IL" sz="1600" kern="1200" dirty="0">
              <a:latin typeface="Segoe UI" panose="020B0502040204020203" pitchFamily="34" charset="0"/>
              <a:cs typeface="Segoe UI" panose="020B0502040204020203" pitchFamily="34" charset="0"/>
            </a:rPr>
            <a:t>:</a:t>
          </a:r>
        </a:p>
      </dsp:txBody>
      <dsp:txXfrm>
        <a:off x="2088463" y="1256013"/>
        <a:ext cx="7702945" cy="1693333"/>
      </dsp:txXfrm>
    </dsp:sp>
    <dsp:sp modelId="{21F093B1-4A2F-44DB-8038-2C877E5F94AF}">
      <dsp:nvSpPr>
        <dsp:cNvPr id="0" name=""/>
        <dsp:cNvSpPr/>
      </dsp:nvSpPr>
      <dsp:spPr>
        <a:xfrm>
          <a:off x="1962533" y="2489657"/>
          <a:ext cx="78501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0E0F8-0F98-44A6-A252-0AE46D642837}">
      <dsp:nvSpPr>
        <dsp:cNvPr id="0" name=""/>
        <dsp:cNvSpPr/>
      </dsp:nvSpPr>
      <dsp:spPr>
        <a:xfrm>
          <a:off x="2088463" y="2661344"/>
          <a:ext cx="7702945" cy="1693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רעיונות לפיתוח</a:t>
          </a:r>
          <a:r>
            <a:rPr lang="he-IL" sz="1600" kern="1200" dirty="0">
              <a:latin typeface="Segoe UI" panose="020B0502040204020203" pitchFamily="34" charset="0"/>
              <a:cs typeface="Segoe UI" panose="020B0502040204020203" pitchFamily="34" charset="0"/>
            </a:rPr>
            <a:t>:</a:t>
          </a:r>
          <a:endParaRPr lang="en-U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latin typeface="Segoe UI" panose="020B0502040204020203" pitchFamily="34" charset="0"/>
              <a:cs typeface="Segoe UI" panose="020B0502040204020203" pitchFamily="34" charset="0"/>
            </a:rPr>
            <a:t>חשיפת תלמידים, נוער וצעירים למקצועות המחר ולעולמות התוכן הטכנולוגיים</a:t>
          </a:r>
          <a:endParaRPr lang="en-U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latin typeface="Segoe UI" panose="020B0502040204020203" pitchFamily="34" charset="0"/>
              <a:cs typeface="Segoe UI" panose="020B0502040204020203" pitchFamily="34" charset="0"/>
            </a:rPr>
            <a:t>פיתוח 2 הכשרות טכנולוגיות להייטק – לימודי </a:t>
          </a:r>
          <a:r>
            <a:rPr lang="en-US" sz="1400" kern="1200" dirty="0">
              <a:latin typeface="Segoe UI" panose="020B0502040204020203" pitchFamily="34" charset="0"/>
              <a:cs typeface="Segoe UI" panose="020B0502040204020203" pitchFamily="34" charset="0"/>
            </a:rPr>
            <a:t>Q.A</a:t>
          </a:r>
          <a:r>
            <a:rPr lang="he-IL" sz="1400" kern="1200" dirty="0">
              <a:latin typeface="Segoe UI" panose="020B0502040204020203" pitchFamily="34" charset="0"/>
              <a:cs typeface="Segoe UI" panose="020B0502040204020203" pitchFamily="34" charset="0"/>
            </a:rPr>
            <a:t> כאופציה ראשונה ומקצוע נוסף לפי צרכי מעסיקים (יש לבצע מיפוי מעסיקי איכות).</a:t>
          </a:r>
          <a:endParaRPr lang="en-US" sz="1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88463" y="2661344"/>
        <a:ext cx="7702945" cy="1693333"/>
      </dsp:txXfrm>
    </dsp:sp>
    <dsp:sp modelId="{CF1AB7A5-B523-4879-86E7-D065FF56F27C}">
      <dsp:nvSpPr>
        <dsp:cNvPr id="0" name=""/>
        <dsp:cNvSpPr/>
      </dsp:nvSpPr>
      <dsp:spPr>
        <a:xfrm>
          <a:off x="1962533" y="5334000"/>
          <a:ext cx="78501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4/17/2023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1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4/17/2023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6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4/17/2023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8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5908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4521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4525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473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6634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5169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1314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861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4/17/2023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7529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7402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9B24-5F6A-40D4-947C-4871D409E343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350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4/17/2023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0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4/17/2023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2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4/17/2023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0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4/17/2023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2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4/17/2023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4/17/2023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6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4/17/2023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2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4/17/2023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0963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85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9B24-5F6A-40D4-947C-4871D409E343}" type="datetimeFigureOut">
              <a:rPr lang="he-IL" smtClean="0"/>
              <a:t>כ"ו/ניסן/תשפ"ג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902A-DDCB-4D49-955E-5DA50B4FDE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063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"/>
          <p:cNvGrpSpPr/>
          <p:nvPr/>
        </p:nvGrpSpPr>
        <p:grpSpPr>
          <a:xfrm rot="10800000">
            <a:off x="-5" y="5646686"/>
            <a:ext cx="10941203" cy="1211309"/>
            <a:chOff x="0" y="4761218"/>
            <a:chExt cx="35276568" cy="6005825"/>
          </a:xfrm>
          <a:solidFill>
            <a:srgbClr val="FFFFFF"/>
          </a:solidFill>
        </p:grpSpPr>
        <p:sp>
          <p:nvSpPr>
            <p:cNvPr id="21" name="Freeform 5"/>
            <p:cNvSpPr/>
            <p:nvPr/>
          </p:nvSpPr>
          <p:spPr>
            <a:xfrm>
              <a:off x="0" y="4761218"/>
              <a:ext cx="35276568" cy="6005825"/>
            </a:xfrm>
            <a:custGeom>
              <a:avLst/>
              <a:gdLst/>
              <a:ahLst/>
              <a:cxnLst/>
              <a:rect l="l" t="t" r="r" b="b"/>
              <a:pathLst>
                <a:path w="35276569" h="14093346">
                  <a:moveTo>
                    <a:pt x="0" y="0"/>
                  </a:moveTo>
                  <a:lnTo>
                    <a:pt x="35276569" y="0"/>
                  </a:lnTo>
                  <a:lnTo>
                    <a:pt x="35276569" y="14093346"/>
                  </a:lnTo>
                  <a:lnTo>
                    <a:pt x="0" y="14093346"/>
                  </a:lnTo>
                  <a:close/>
                </a:path>
              </a:pathLst>
            </a:custGeom>
            <a:grpFill/>
          </p:spPr>
        </p:sp>
      </p:grpSp>
      <p:pic>
        <p:nvPicPr>
          <p:cNvPr id="22" name="Picture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5353236" y="19236"/>
            <a:ext cx="7276475" cy="64010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53711" y="886866"/>
            <a:ext cx="1037963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21"/>
              </a:lnSpc>
              <a:buClrTx/>
            </a:pPr>
            <a:endParaRPr lang="en-US" sz="2035" kern="1200" spc="43" dirty="0">
              <a:solidFill>
                <a:srgbClr val="19295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D5B6B258-80F7-4160-9DE0-4BCEA94566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7" t="83636" r="34659" b="3517"/>
          <a:stretch/>
        </p:blipFill>
        <p:spPr>
          <a:xfrm>
            <a:off x="1215967" y="5646687"/>
            <a:ext cx="2109331" cy="97679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590179" y="4959691"/>
            <a:ext cx="1672394" cy="22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680"/>
              </a:lnSpc>
              <a:buClrTx/>
            </a:pPr>
            <a:r>
              <a:rPr lang="he-IL" sz="2133" b="1" kern="1200" spc="24" dirty="0">
                <a:solidFill>
                  <a:srgbClr val="19295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תאריך</a:t>
            </a:r>
            <a:endParaRPr lang="en-US" sz="2133" b="1" kern="1200" spc="24" dirty="0">
              <a:solidFill>
                <a:srgbClr val="19295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D5B6B258-80F7-4160-9DE0-4BCEA94566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 t="83636" r="49307" b="5046"/>
          <a:stretch/>
        </p:blipFill>
        <p:spPr>
          <a:xfrm>
            <a:off x="1500196" y="5675245"/>
            <a:ext cx="2450503" cy="78850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63" y="5165871"/>
            <a:ext cx="1921615" cy="961621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8240429" y="3399092"/>
            <a:ext cx="4158342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  <a:buClrTx/>
            </a:pPr>
            <a:r>
              <a:rPr lang="he-IL" sz="2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פורום לקידום תעסוקה </a:t>
            </a:r>
          </a:p>
          <a:p>
            <a:pPr algn="ctr" defTabSz="609630" rtl="1">
              <a:lnSpc>
                <a:spcPts val="5320"/>
              </a:lnSpc>
              <a:buClrTx/>
            </a:pPr>
            <a:r>
              <a:rPr lang="he-IL" sz="4400" b="1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שם היישוב</a:t>
            </a:r>
            <a:endParaRPr lang="en-US" sz="4400" b="1" kern="1200" dirty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2262140" y="1907865"/>
            <a:ext cx="4158342" cy="591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  <a:buClrTx/>
            </a:pPr>
            <a:r>
              <a:rPr lang="he-IL" sz="2800" kern="1200" dirty="0">
                <a:solidFill>
                  <a:srgbClr val="FF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לשים תמונה של היישוב</a:t>
            </a:r>
            <a:endParaRPr lang="en-US" sz="4400" b="1" kern="1200" dirty="0">
              <a:solidFill>
                <a:srgbClr val="FF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2691630" y="5826724"/>
            <a:ext cx="4158342" cy="591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  <a:buClrTx/>
            </a:pPr>
            <a:r>
              <a:rPr lang="he-IL" sz="2800" kern="1200" dirty="0">
                <a:solidFill>
                  <a:srgbClr val="FF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לוגו רשות</a:t>
            </a:r>
            <a:endParaRPr lang="en-US" sz="4400" b="1" kern="1200" dirty="0">
              <a:solidFill>
                <a:srgbClr val="FF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749AFE-267F-4CA1-89AB-5F300FDC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60BBCBC-21E7-438B-8671-074A5593F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88E124A4-F0E2-474A-9961-B70F494D5CDC}"/>
              </a:ext>
            </a:extLst>
          </p:cNvPr>
          <p:cNvSpPr txBox="1">
            <a:spLocks/>
          </p:cNvSpPr>
          <p:nvPr/>
        </p:nvSpPr>
        <p:spPr>
          <a:xfrm>
            <a:off x="975851" y="556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20"/>
              </a:lnSpc>
            </a:pPr>
            <a:r>
              <a:rPr lang="he-IL" sz="3000" b="1" dirty="0" err="1">
                <a:solidFill>
                  <a:srgbClr val="19295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תוכנית</a:t>
            </a:r>
            <a:r>
              <a:rPr lang="he-IL" sz="3000" b="1" dirty="0">
                <a:solidFill>
                  <a:srgbClr val="19295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עבודה יישובית</a:t>
            </a:r>
          </a:p>
          <a:p>
            <a:pPr>
              <a:lnSpc>
                <a:spcPts val="3920"/>
              </a:lnSpc>
            </a:pPr>
            <a:r>
              <a:rPr lang="he-IL" sz="2600" b="1" dirty="0">
                <a:solidFill>
                  <a:srgbClr val="19295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לקדם ולפתח את תחום ההייטק והטכנולוגיה</a:t>
            </a:r>
          </a:p>
          <a:p>
            <a:pPr>
              <a:lnSpc>
                <a:spcPts val="3920"/>
              </a:lnSpc>
            </a:pPr>
            <a:endParaRPr lang="he-IL" sz="3000" b="1" dirty="0">
              <a:solidFill>
                <a:srgbClr val="19295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B806FF65-4549-4AE7-8961-C971F68F7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89627"/>
              </p:ext>
            </p:extLst>
          </p:nvPr>
        </p:nvGraphicFramePr>
        <p:xfrm>
          <a:off x="1433880" y="1690688"/>
          <a:ext cx="9599542" cy="4287975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408954">
                  <a:extLst>
                    <a:ext uri="{9D8B030D-6E8A-4147-A177-3AD203B41FA5}">
                      <a16:colId xmlns:a16="http://schemas.microsoft.com/office/drawing/2014/main" val="3601765346"/>
                    </a:ext>
                  </a:extLst>
                </a:gridCol>
                <a:gridCol w="2089750">
                  <a:extLst>
                    <a:ext uri="{9D8B030D-6E8A-4147-A177-3AD203B41FA5}">
                      <a16:colId xmlns:a16="http://schemas.microsoft.com/office/drawing/2014/main" val="934903157"/>
                    </a:ext>
                  </a:extLst>
                </a:gridCol>
                <a:gridCol w="767779">
                  <a:extLst>
                    <a:ext uri="{9D8B030D-6E8A-4147-A177-3AD203B41FA5}">
                      <a16:colId xmlns:a16="http://schemas.microsoft.com/office/drawing/2014/main" val="3021281265"/>
                    </a:ext>
                  </a:extLst>
                </a:gridCol>
                <a:gridCol w="2344689">
                  <a:extLst>
                    <a:ext uri="{9D8B030D-6E8A-4147-A177-3AD203B41FA5}">
                      <a16:colId xmlns:a16="http://schemas.microsoft.com/office/drawing/2014/main" val="4210364531"/>
                    </a:ext>
                  </a:extLst>
                </a:gridCol>
                <a:gridCol w="885407">
                  <a:extLst>
                    <a:ext uri="{9D8B030D-6E8A-4147-A177-3AD203B41FA5}">
                      <a16:colId xmlns:a16="http://schemas.microsoft.com/office/drawing/2014/main" val="2605751608"/>
                    </a:ext>
                  </a:extLst>
                </a:gridCol>
                <a:gridCol w="1214273">
                  <a:extLst>
                    <a:ext uri="{9D8B030D-6E8A-4147-A177-3AD203B41FA5}">
                      <a16:colId xmlns:a16="http://schemas.microsoft.com/office/drawing/2014/main" val="2032209877"/>
                    </a:ext>
                  </a:extLst>
                </a:gridCol>
                <a:gridCol w="888690">
                  <a:extLst>
                    <a:ext uri="{9D8B030D-6E8A-4147-A177-3AD203B41FA5}">
                      <a16:colId xmlns:a16="http://schemas.microsoft.com/office/drawing/2014/main" val="115699455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יעד/משימה</a:t>
                      </a:r>
                      <a:endParaRPr lang="he-IL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תקציב נדרש</a:t>
                      </a:r>
                      <a:endParaRPr lang="he-IL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מקור</a:t>
                      </a:r>
                      <a:endParaRPr lang="he-IL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מדדי הצלחה</a:t>
                      </a:r>
                      <a:endParaRPr lang="he-IL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תאריך</a:t>
                      </a:r>
                      <a:r>
                        <a:rPr lang="he-IL" sz="1600" b="0" baseline="0" dirty="0"/>
                        <a:t> לביצוע</a:t>
                      </a:r>
                      <a:endParaRPr lang="he-IL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ארגונים מובילים</a:t>
                      </a:r>
                      <a:endParaRPr lang="he-IL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שותפים</a:t>
                      </a:r>
                      <a:endParaRPr lang="he-IL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370134598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084330153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4077876254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021724407"/>
                  </a:ext>
                </a:extLst>
              </a:tr>
              <a:tr h="71165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350601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49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5353236" y="19236"/>
            <a:ext cx="7276475" cy="64010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53711" y="886866"/>
            <a:ext cx="1037963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21"/>
              </a:lnSpc>
              <a:buClrTx/>
            </a:pPr>
            <a:endParaRPr lang="en-US" sz="2035" kern="1200" spc="43" dirty="0">
              <a:solidFill>
                <a:srgbClr val="19295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63" y="5165871"/>
            <a:ext cx="1921615" cy="96162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8400835" y="3577856"/>
            <a:ext cx="379116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buClrTx/>
            </a:pPr>
            <a:r>
              <a:rPr lang="he-IL" sz="3200" b="1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התייחסויות, </a:t>
            </a:r>
          </a:p>
          <a:p>
            <a:pPr algn="ctr" defTabSz="609630">
              <a:buClrTx/>
            </a:pPr>
            <a:r>
              <a:rPr lang="he-IL" sz="3200" b="1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מה הלאה</a:t>
            </a:r>
          </a:p>
          <a:p>
            <a:pPr algn="ctr" defTabSz="609630">
              <a:buClrTx/>
            </a:pPr>
            <a:r>
              <a:rPr lang="he-IL" sz="3200" b="1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וסיכום היום 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2262140" y="1907865"/>
            <a:ext cx="4158342" cy="591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  <a:buClrTx/>
            </a:pPr>
            <a:r>
              <a:rPr lang="he-IL" sz="2800" kern="1200" dirty="0">
                <a:solidFill>
                  <a:srgbClr val="FF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לשים תמונה של היישוב</a:t>
            </a:r>
            <a:endParaRPr lang="en-US" sz="4400" b="1" kern="1200" dirty="0">
              <a:solidFill>
                <a:srgbClr val="FF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BB6B10-5183-4709-A3DA-2E86DF88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B95457F-D209-49E6-988C-297DAA19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840816E7-28B5-41D5-A0F7-D0A75F938704}"/>
              </a:ext>
            </a:extLst>
          </p:cNvPr>
          <p:cNvSpPr txBox="1">
            <a:spLocks/>
          </p:cNvSpPr>
          <p:nvPr/>
        </p:nvSpPr>
        <p:spPr>
          <a:xfrm>
            <a:off x="990600" y="160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>
              <a:lnSpc>
                <a:spcPts val="3920"/>
              </a:lnSpc>
              <a:buClrTx/>
            </a:pPr>
            <a:r>
              <a:rPr lang="he-IL" sz="3200" b="1" dirty="0">
                <a:solidFill>
                  <a:srgbClr val="19295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מה הלאה? </a:t>
            </a:r>
            <a:r>
              <a:rPr lang="he-IL" sz="3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דוגמה:</a:t>
            </a:r>
          </a:p>
        </p:txBody>
      </p:sp>
      <p:sp>
        <p:nvSpPr>
          <p:cNvPr id="6" name="מלבן מעוגל 2">
            <a:extLst>
              <a:ext uri="{FF2B5EF4-FFF2-40B4-BE49-F238E27FC236}">
                <a16:creationId xmlns:a16="http://schemas.microsoft.com/office/drawing/2014/main" id="{510B8151-E253-44CD-8E06-05F3788EA474}"/>
              </a:ext>
            </a:extLst>
          </p:cNvPr>
          <p:cNvSpPr/>
          <p:nvPr/>
        </p:nvSpPr>
        <p:spPr>
          <a:xfrm>
            <a:off x="2113033" y="1345928"/>
            <a:ext cx="8423832" cy="314101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09630">
              <a:buClrTx/>
            </a:pPr>
            <a:endParaRPr lang="he-IL" sz="1200" kern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0A820-C643-4AC5-9149-F4E459CCEE95}"/>
              </a:ext>
            </a:extLst>
          </p:cNvPr>
          <p:cNvSpPr txBox="1"/>
          <p:nvPr/>
        </p:nvSpPr>
        <p:spPr>
          <a:xfrm>
            <a:off x="1060856" y="1360676"/>
            <a:ext cx="8932839" cy="31624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defTabSz="457177" rtl="1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he-IL" sz="1900" kern="1200" dirty="0">
                <a:solidFill>
                  <a:srgbClr val="5C5C5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איגוד כלל החומרים לכדי טיוטת תוכנית עבודה</a:t>
            </a:r>
          </a:p>
          <a:p>
            <a:pPr marL="342900" indent="-342900" algn="r" defTabSz="457177" rtl="1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he-IL" sz="1900" kern="1200" dirty="0">
                <a:solidFill>
                  <a:srgbClr val="5C5C5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פגישה מנכ"ל רשות לאישור תוכנית</a:t>
            </a:r>
          </a:p>
          <a:p>
            <a:pPr marL="342900" indent="-342900" algn="r" defTabSz="457177" rtl="1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he-IL" sz="1900" kern="1200" dirty="0">
                <a:solidFill>
                  <a:srgbClr val="5C5C5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אישור ראש רשות</a:t>
            </a:r>
          </a:p>
          <a:p>
            <a:pPr marL="342900" indent="-342900" algn="r" defTabSz="457177" rtl="1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he-IL" sz="1900" kern="1200" dirty="0">
                <a:solidFill>
                  <a:srgbClr val="5C5C5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שליחת התוכנית לכלל חברי הפורום</a:t>
            </a:r>
          </a:p>
          <a:p>
            <a:pPr marL="342900" indent="-342900" algn="r" defTabSz="457177" rtl="1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he-IL" sz="1900" kern="1200" dirty="0">
                <a:solidFill>
                  <a:srgbClr val="5C5C5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פרסום התהליך לציבור</a:t>
            </a:r>
          </a:p>
          <a:p>
            <a:pPr marL="342900" indent="-342900" algn="r" defTabSz="457177" rtl="1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he-IL" sz="1900" kern="1200" dirty="0">
                <a:solidFill>
                  <a:srgbClr val="5C5C5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תחילת עבודה של צוותי משימה</a:t>
            </a:r>
          </a:p>
          <a:p>
            <a:pPr marL="342900" indent="-342900" algn="r" defTabSz="457177" rtl="1">
              <a:lnSpc>
                <a:spcPct val="150000"/>
              </a:lnSpc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he-IL" sz="1900" kern="1200" dirty="0">
                <a:solidFill>
                  <a:srgbClr val="5C5C5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קביעת מועדים למפגשי פורום למעקב אחר ביצוע</a:t>
            </a:r>
          </a:p>
        </p:txBody>
      </p:sp>
    </p:spTree>
    <p:extLst>
      <p:ext uri="{BB962C8B-B14F-4D97-AF65-F5344CB8AC3E}">
        <p14:creationId xmlns:p14="http://schemas.microsoft.com/office/powerpoint/2010/main" val="368807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"/>
          <p:cNvGrpSpPr/>
          <p:nvPr/>
        </p:nvGrpSpPr>
        <p:grpSpPr>
          <a:xfrm rot="10800000">
            <a:off x="-5" y="5646686"/>
            <a:ext cx="10941203" cy="1211309"/>
            <a:chOff x="0" y="4761218"/>
            <a:chExt cx="35276568" cy="6005825"/>
          </a:xfrm>
          <a:solidFill>
            <a:srgbClr val="FFFFFF"/>
          </a:solidFill>
        </p:grpSpPr>
        <p:sp>
          <p:nvSpPr>
            <p:cNvPr id="21" name="Freeform 5"/>
            <p:cNvSpPr/>
            <p:nvPr/>
          </p:nvSpPr>
          <p:spPr>
            <a:xfrm>
              <a:off x="0" y="4761218"/>
              <a:ext cx="35276568" cy="6005825"/>
            </a:xfrm>
            <a:custGeom>
              <a:avLst/>
              <a:gdLst/>
              <a:ahLst/>
              <a:cxnLst/>
              <a:rect l="l" t="t" r="r" b="b"/>
              <a:pathLst>
                <a:path w="35276569" h="14093346">
                  <a:moveTo>
                    <a:pt x="0" y="0"/>
                  </a:moveTo>
                  <a:lnTo>
                    <a:pt x="35276569" y="0"/>
                  </a:lnTo>
                  <a:lnTo>
                    <a:pt x="35276569" y="14093346"/>
                  </a:lnTo>
                  <a:lnTo>
                    <a:pt x="0" y="14093346"/>
                  </a:lnTo>
                  <a:close/>
                </a:path>
              </a:pathLst>
            </a:custGeom>
            <a:grpFill/>
          </p:spPr>
        </p:sp>
      </p:grpSp>
      <p:pic>
        <p:nvPicPr>
          <p:cNvPr id="22" name="Picture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5353236" y="19236"/>
            <a:ext cx="7276475" cy="64010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53711" y="886866"/>
            <a:ext cx="1037963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21"/>
              </a:lnSpc>
              <a:buClrTx/>
            </a:pPr>
            <a:endParaRPr lang="en-US" sz="2035" kern="1200" spc="43" dirty="0">
              <a:solidFill>
                <a:srgbClr val="19295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D5B6B258-80F7-4160-9DE0-4BCEA94566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7" t="83636" r="34659" b="3517"/>
          <a:stretch/>
        </p:blipFill>
        <p:spPr>
          <a:xfrm>
            <a:off x="1215967" y="5646687"/>
            <a:ext cx="2109331" cy="97679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5B6B258-80F7-4160-9DE0-4BCEA94566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 t="83636" r="49307" b="5046"/>
          <a:stretch/>
        </p:blipFill>
        <p:spPr>
          <a:xfrm>
            <a:off x="1500196" y="5711711"/>
            <a:ext cx="2450503" cy="78850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63" y="5165871"/>
            <a:ext cx="1921615" cy="961621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8294599" y="3911512"/>
            <a:ext cx="4158342" cy="742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  <a:buClrTx/>
            </a:pPr>
            <a:r>
              <a:rPr lang="he-IL" sz="80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תודה</a:t>
            </a:r>
            <a:endParaRPr lang="en-US" sz="9600" b="1" kern="1200" dirty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790676" y="6049086"/>
            <a:ext cx="9765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kern="1200" dirty="0">
                <a:solidFill>
                  <a:srgbClr val="19295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לוגו רשות</a:t>
            </a:r>
            <a:endParaRPr lang="he-IL" dirty="0"/>
          </a:p>
        </p:txBody>
      </p:sp>
      <p:sp>
        <p:nvSpPr>
          <p:cNvPr id="17" name="TextBox 6"/>
          <p:cNvSpPr txBox="1"/>
          <p:nvPr/>
        </p:nvSpPr>
        <p:spPr>
          <a:xfrm>
            <a:off x="2262140" y="1907865"/>
            <a:ext cx="4158342" cy="591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  <a:buClrTx/>
            </a:pPr>
            <a:r>
              <a:rPr lang="he-IL" sz="2800" kern="1200" dirty="0">
                <a:solidFill>
                  <a:srgbClr val="FF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לשים תמונה של היישוב</a:t>
            </a:r>
            <a:endParaRPr lang="en-US" sz="4400" b="1" kern="1200" dirty="0">
              <a:solidFill>
                <a:srgbClr val="FF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z="3000" b="1" dirty="0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סדר יום</a:t>
            </a:r>
          </a:p>
        </p:txBody>
      </p:sp>
      <p:sp>
        <p:nvSpPr>
          <p:cNvPr id="5" name="מלבן מעוגל 2">
            <a:extLst>
              <a:ext uri="{FF2B5EF4-FFF2-40B4-BE49-F238E27FC236}">
                <a16:creationId xmlns:a16="http://schemas.microsoft.com/office/drawing/2014/main" id="{91E99757-39A2-43FF-A7F4-EC060DA7834F}"/>
              </a:ext>
            </a:extLst>
          </p:cNvPr>
          <p:cNvSpPr/>
          <p:nvPr/>
        </p:nvSpPr>
        <p:spPr>
          <a:xfrm>
            <a:off x="2113033" y="1478660"/>
            <a:ext cx="8026400" cy="36126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09630">
              <a:buClrTx/>
            </a:pPr>
            <a:endParaRPr lang="he-IL" sz="1200" kern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5DCC8-C2C8-4E42-865E-50CB26BA2793}"/>
              </a:ext>
            </a:extLst>
          </p:cNvPr>
          <p:cNvSpPr txBox="1"/>
          <p:nvPr/>
        </p:nvSpPr>
        <p:spPr>
          <a:xfrm>
            <a:off x="2454583" y="1480803"/>
            <a:ext cx="1954781" cy="4764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457177" rtl="1">
              <a:lnSpc>
                <a:spcPct val="150000"/>
              </a:lnSpc>
              <a:buClrTx/>
              <a:defRPr/>
            </a:pPr>
            <a:r>
              <a:rPr lang="he-IL" sz="1900" kern="1200" dirty="0">
                <a:solidFill>
                  <a:srgbClr val="5C5C5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זמנים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1ADD6-025F-4400-A1F0-290B31A145F7}"/>
              </a:ext>
            </a:extLst>
          </p:cNvPr>
          <p:cNvSpPr txBox="1"/>
          <p:nvPr/>
        </p:nvSpPr>
        <p:spPr>
          <a:xfrm>
            <a:off x="4216258" y="1490323"/>
            <a:ext cx="5333269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457177" rtl="1">
              <a:lnSpc>
                <a:spcPct val="150000"/>
              </a:lnSpc>
              <a:buClr>
                <a:srgbClr val="002060"/>
              </a:buClr>
              <a:defRPr/>
            </a:pPr>
            <a:r>
              <a:rPr lang="he-IL" sz="1900" kern="1200" dirty="0">
                <a:solidFill>
                  <a:srgbClr val="5C5C5C"/>
                </a:solidFill>
                <a:latin typeface="+mn-lt"/>
                <a:ea typeface="+mn-ea"/>
                <a:cs typeface="Segoe UI" panose="020B0502040204020203" pitchFamily="34" charset="0"/>
              </a:rPr>
              <a:t>נושא לדוגמה:</a:t>
            </a:r>
            <a:r>
              <a:rPr lang="en-US" sz="1900" kern="1200" dirty="0">
                <a:solidFill>
                  <a:srgbClr val="5C5C5C"/>
                </a:solidFill>
                <a:latin typeface="+mn-lt"/>
                <a:ea typeface="+mn-ea"/>
                <a:cs typeface="Segoe UI" panose="020B0502040204020203" pitchFamily="34" charset="0"/>
              </a:rPr>
              <a:t> </a:t>
            </a:r>
            <a:endParaRPr lang="he-IL" sz="1900" kern="1200" dirty="0">
              <a:solidFill>
                <a:srgbClr val="5C5C5C"/>
              </a:solidFill>
              <a:latin typeface="+mn-lt"/>
              <a:ea typeface="+mn-ea"/>
              <a:cs typeface="Segoe UI" panose="020B0502040204020203" pitchFamily="34" charset="0"/>
            </a:endParaRPr>
          </a:p>
          <a:p>
            <a:pPr algn="r" defTabSz="457177" rtl="1">
              <a:lnSpc>
                <a:spcPct val="150000"/>
              </a:lnSpc>
              <a:buClr>
                <a:srgbClr val="002060"/>
              </a:buClr>
              <a:defRPr/>
            </a:pPr>
            <a:r>
              <a:rPr lang="he-IL" sz="1900" kern="1200" dirty="0">
                <a:solidFill>
                  <a:srgbClr val="5C5C5C"/>
                </a:solidFill>
                <a:latin typeface="+mn-lt"/>
                <a:ea typeface="+mn-ea"/>
                <a:cs typeface="Segoe UI" panose="020B0502040204020203" pitchFamily="34" charset="0"/>
              </a:rPr>
              <a:t>התכנסות</a:t>
            </a:r>
          </a:p>
          <a:p>
            <a:pPr algn="r" defTabSz="457177" rtl="1">
              <a:lnSpc>
                <a:spcPct val="150000"/>
              </a:lnSpc>
              <a:buClr>
                <a:srgbClr val="002060"/>
              </a:buClr>
              <a:defRPr/>
            </a:pPr>
            <a:r>
              <a:rPr lang="he-IL" sz="1900" kern="1200" dirty="0">
                <a:solidFill>
                  <a:srgbClr val="5C5C5C"/>
                </a:solidFill>
                <a:latin typeface="+mn-lt"/>
                <a:ea typeface="+mn-ea"/>
                <a:cs typeface="Segoe UI" panose="020B0502040204020203" pitchFamily="34" charset="0"/>
              </a:rPr>
              <a:t>ריענון תוצרים ממפגש קודם</a:t>
            </a:r>
          </a:p>
          <a:p>
            <a:pPr algn="r" defTabSz="457177" rtl="1">
              <a:lnSpc>
                <a:spcPct val="150000"/>
              </a:lnSpc>
              <a:buClr>
                <a:srgbClr val="002060"/>
              </a:buClr>
              <a:defRPr/>
            </a:pPr>
            <a:r>
              <a:rPr lang="he-IL" sz="1900" kern="1200" dirty="0">
                <a:solidFill>
                  <a:srgbClr val="5C5C5C"/>
                </a:solidFill>
                <a:latin typeface="+mn-lt"/>
                <a:cs typeface="Segoe UI" panose="020B0502040204020203" pitchFamily="34" charset="0"/>
              </a:rPr>
              <a:t>דגשים יו"ר הפורום</a:t>
            </a:r>
          </a:p>
          <a:p>
            <a:pPr algn="r" defTabSz="457177" rtl="1">
              <a:lnSpc>
                <a:spcPct val="150000"/>
              </a:lnSpc>
              <a:buClr>
                <a:srgbClr val="002060"/>
              </a:buClr>
              <a:defRPr/>
            </a:pPr>
            <a:r>
              <a:rPr lang="he-IL" sz="1900" kern="1200" dirty="0">
                <a:solidFill>
                  <a:srgbClr val="5C5C5C"/>
                </a:solidFill>
                <a:latin typeface="+mn-lt"/>
                <a:cs typeface="Segoe UI" panose="020B0502040204020203" pitchFamily="34" charset="0"/>
              </a:rPr>
              <a:t>עבודה בקבוצות – תוכנית עבודה</a:t>
            </a:r>
          </a:p>
          <a:p>
            <a:pPr algn="r" defTabSz="457177" rtl="1">
              <a:lnSpc>
                <a:spcPct val="150000"/>
              </a:lnSpc>
              <a:buClr>
                <a:srgbClr val="002060"/>
              </a:buClr>
              <a:defRPr/>
            </a:pPr>
            <a:r>
              <a:rPr lang="he-IL" sz="1900" kern="1200" dirty="0">
                <a:solidFill>
                  <a:srgbClr val="5C5C5C"/>
                </a:solidFill>
                <a:latin typeface="+mn-lt"/>
                <a:ea typeface="+mn-ea"/>
                <a:cs typeface="Segoe UI" panose="020B0502040204020203" pitchFamily="34" charset="0"/>
              </a:rPr>
              <a:t>הפסקה</a:t>
            </a:r>
          </a:p>
          <a:p>
            <a:pPr algn="r" defTabSz="457177" rtl="1">
              <a:lnSpc>
                <a:spcPct val="150000"/>
              </a:lnSpc>
              <a:buClr>
                <a:srgbClr val="002060"/>
              </a:buClr>
              <a:defRPr/>
            </a:pPr>
            <a:r>
              <a:rPr lang="he-IL" sz="1900" kern="1200" dirty="0">
                <a:solidFill>
                  <a:srgbClr val="5C5C5C"/>
                </a:solidFill>
                <a:latin typeface="+mn-lt"/>
                <a:ea typeface="+mn-ea"/>
                <a:cs typeface="Segoe UI" panose="020B0502040204020203" pitchFamily="34" charset="0"/>
              </a:rPr>
              <a:t>הצגת תוצרים במליאה</a:t>
            </a:r>
          </a:p>
          <a:p>
            <a:pPr algn="r" defTabSz="457177" rtl="1">
              <a:lnSpc>
                <a:spcPct val="150000"/>
              </a:lnSpc>
              <a:buClr>
                <a:srgbClr val="002060"/>
              </a:buClr>
              <a:defRPr/>
            </a:pPr>
            <a:r>
              <a:rPr lang="he-IL" sz="1900" kern="1200" dirty="0">
                <a:solidFill>
                  <a:srgbClr val="5C5C5C"/>
                </a:solidFill>
                <a:latin typeface="+mn-lt"/>
                <a:ea typeface="+mn-ea"/>
                <a:cs typeface="Segoe UI" panose="020B0502040204020203" pitchFamily="34" charset="0"/>
              </a:rPr>
              <a:t>סיכום והתייחסויות</a:t>
            </a:r>
          </a:p>
        </p:txBody>
      </p:sp>
    </p:spTree>
    <p:extLst>
      <p:ext uri="{BB962C8B-B14F-4D97-AF65-F5344CB8AC3E}">
        <p14:creationId xmlns:p14="http://schemas.microsoft.com/office/powerpoint/2010/main" val="351343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0213"/>
            <a:ext cx="10515600" cy="1325563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z="3000" b="1" dirty="0">
                <a:solidFill>
                  <a:srgbClr val="0C335B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מטרת המפגש</a:t>
            </a:r>
          </a:p>
        </p:txBody>
      </p:sp>
      <p:sp>
        <p:nvSpPr>
          <p:cNvPr id="5" name="מלבן מעוגל 2">
            <a:extLst>
              <a:ext uri="{FF2B5EF4-FFF2-40B4-BE49-F238E27FC236}">
                <a16:creationId xmlns:a16="http://schemas.microsoft.com/office/drawing/2014/main" id="{91E99757-39A2-43FF-A7F4-EC060DA7834F}"/>
              </a:ext>
            </a:extLst>
          </p:cNvPr>
          <p:cNvSpPr/>
          <p:nvPr/>
        </p:nvSpPr>
        <p:spPr>
          <a:xfrm>
            <a:off x="2113033" y="1463912"/>
            <a:ext cx="8026400" cy="167749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1ADD6-025F-4400-A1F0-290B31A145F7}"/>
              </a:ext>
            </a:extLst>
          </p:cNvPr>
          <p:cNvSpPr txBox="1"/>
          <p:nvPr/>
        </p:nvSpPr>
        <p:spPr>
          <a:xfrm>
            <a:off x="2143266" y="1720184"/>
            <a:ext cx="7965933" cy="1131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177" rtl="1">
              <a:lnSpc>
                <a:spcPct val="150000"/>
              </a:lnSpc>
              <a:buClr>
                <a:srgbClr val="002060"/>
              </a:buClr>
              <a:defRPr/>
            </a:pPr>
            <a:r>
              <a:rPr lang="he-IL" sz="2400" b="1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לדוגמה:</a:t>
            </a:r>
            <a:r>
              <a:rPr lang="en-US" sz="2400" b="1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2400" b="1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כתיבת נוסח מפורט לתוכנית עבודה עירונית </a:t>
            </a:r>
          </a:p>
          <a:p>
            <a:pPr algn="ctr" defTabSz="457177" rtl="1">
              <a:lnSpc>
                <a:spcPct val="150000"/>
              </a:lnSpc>
              <a:buClr>
                <a:srgbClr val="002060"/>
              </a:buClr>
              <a:defRPr/>
            </a:pPr>
            <a:r>
              <a:rPr lang="he-IL" sz="2400" b="1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לקידום תעסוקה לשנת העבודה 2023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BF7E097-5507-482D-9926-EB234D70F34B}"/>
              </a:ext>
            </a:extLst>
          </p:cNvPr>
          <p:cNvSpPr/>
          <p:nvPr/>
        </p:nvSpPr>
        <p:spPr>
          <a:xfrm>
            <a:off x="4043433" y="3456667"/>
            <a:ext cx="6096000" cy="13448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457177" rtl="1">
              <a:lnSpc>
                <a:spcPct val="150000"/>
              </a:lnSpc>
              <a:buClr>
                <a:srgbClr val="002060"/>
              </a:buClr>
              <a:defRPr/>
            </a:pPr>
            <a:r>
              <a:rPr lang="he-IL" b="1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נקודות לתשומת לב בכתיבת </a:t>
            </a:r>
            <a:r>
              <a:rPr lang="he-IL" b="1" kern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תוכנית</a:t>
            </a:r>
            <a:r>
              <a:rPr lang="he-IL" b="1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לדוגמה </a:t>
            </a:r>
            <a:r>
              <a:rPr lang="he-IL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indent="-285750" algn="r" defTabSz="457177" rtl="1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e-IL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מחויבות לתהליכים </a:t>
            </a:r>
          </a:p>
          <a:p>
            <a:pPr marL="285750" indent="-285750" algn="r" defTabSz="457177" rtl="1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e-IL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מדדי הצלחה ישימים </a:t>
            </a:r>
          </a:p>
          <a:p>
            <a:pPr marL="285750" indent="-285750" algn="r" defTabSz="457177" rtl="1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e-IL" kern="1200" dirty="0" err="1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תוכנית</a:t>
            </a:r>
            <a:r>
              <a:rPr lang="he-IL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העבודה גמישה</a:t>
            </a:r>
          </a:p>
        </p:txBody>
      </p:sp>
    </p:spTree>
    <p:extLst>
      <p:ext uri="{BB962C8B-B14F-4D97-AF65-F5344CB8AC3E}">
        <p14:creationId xmlns:p14="http://schemas.microsoft.com/office/powerpoint/2010/main" val="361206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5353236" y="19236"/>
            <a:ext cx="7276475" cy="64010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53711" y="886866"/>
            <a:ext cx="1037963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21"/>
              </a:lnSpc>
              <a:buClrTx/>
            </a:pPr>
            <a:endParaRPr lang="en-US" sz="2035" kern="1200" spc="43" dirty="0">
              <a:solidFill>
                <a:srgbClr val="19295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63" y="5165871"/>
            <a:ext cx="1921615" cy="96162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8759393" y="3429000"/>
            <a:ext cx="322875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buClrTx/>
            </a:pPr>
            <a:r>
              <a:rPr lang="he-IL" sz="3200" b="1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ריענון תוצרים מפגש פורום קודם</a:t>
            </a:r>
            <a:endParaRPr lang="he-IL" sz="2000" kern="1200" dirty="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262140" y="1907865"/>
            <a:ext cx="4158342" cy="591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  <a:buClrTx/>
            </a:pPr>
            <a:r>
              <a:rPr lang="he-IL" sz="2800" kern="1200" dirty="0">
                <a:solidFill>
                  <a:srgbClr val="FF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לשים תמונה של היישוב</a:t>
            </a:r>
            <a:endParaRPr lang="en-US" sz="4400" b="1" kern="1200" dirty="0">
              <a:solidFill>
                <a:srgbClr val="FF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DDDB09-BE11-40FE-A07D-80B817D5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0F8CC04-AC71-497C-9D44-B0E84665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723E24BD-FE4D-4B6E-96D6-1E19206A9313}"/>
              </a:ext>
            </a:extLst>
          </p:cNvPr>
          <p:cNvSpPr txBox="1">
            <a:spLocks/>
          </p:cNvSpPr>
          <p:nvPr/>
        </p:nvSpPr>
        <p:spPr>
          <a:xfrm>
            <a:off x="1020097" y="116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011">
              <a:lnSpc>
                <a:spcPts val="3920"/>
              </a:lnSpc>
              <a:buClrTx/>
            </a:pPr>
            <a:r>
              <a:rPr lang="he-IL" sz="3000" b="1" dirty="0" err="1">
                <a:solidFill>
                  <a:srgbClr val="19295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תוכנית</a:t>
            </a:r>
            <a:r>
              <a:rPr lang="he-IL" sz="3000" b="1" dirty="0">
                <a:solidFill>
                  <a:srgbClr val="19295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עבודה יישובית – הגדרת מטרות - </a:t>
            </a:r>
            <a:r>
              <a:rPr lang="he-IL" sz="30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לדוגמה</a:t>
            </a:r>
          </a:p>
        </p:txBody>
      </p:sp>
      <p:sp>
        <p:nvSpPr>
          <p:cNvPr id="6" name="מלבן מעוגל 11">
            <a:extLst>
              <a:ext uri="{FF2B5EF4-FFF2-40B4-BE49-F238E27FC236}">
                <a16:creationId xmlns:a16="http://schemas.microsoft.com/office/drawing/2014/main" id="{CBA58949-0BDF-4442-BBBA-57EDC5B19511}"/>
              </a:ext>
            </a:extLst>
          </p:cNvPr>
          <p:cNvSpPr/>
          <p:nvPr/>
        </p:nvSpPr>
        <p:spPr>
          <a:xfrm>
            <a:off x="6613451" y="2252298"/>
            <a:ext cx="4371041" cy="3067713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914011" rtl="1" fontAlgn="ctr">
              <a:buClrTx/>
            </a:pPr>
            <a:r>
              <a:rPr lang="he-IL" sz="2000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הכשרות מקצועיות מותאמות לאימהות </a:t>
            </a:r>
          </a:p>
          <a:p>
            <a:pPr algn="ctr" defTabSz="914011" rtl="1" fontAlgn="ctr">
              <a:buClrTx/>
            </a:pPr>
            <a:endParaRPr lang="he-IL" sz="2000" kern="12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011" rtl="1" fontAlgn="ctr">
              <a:buClrTx/>
            </a:pPr>
            <a:r>
              <a:rPr lang="he-IL" sz="2000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מתן מעטפת תמיכה להעצמה, פיתוח מיומנויות, כלים להשתלבות וליווי לאחר השמה</a:t>
            </a:r>
          </a:p>
          <a:p>
            <a:pPr algn="ctr" defTabSz="914011" rtl="1" fontAlgn="ctr">
              <a:buClrTx/>
            </a:pPr>
            <a:endParaRPr lang="he-IL" sz="2000" kern="12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011" rtl="1" fontAlgn="ctr">
              <a:buClrTx/>
            </a:pPr>
            <a:endParaRPr lang="he-IL" sz="1800" kern="12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מלבן מעוגל 12">
            <a:extLst>
              <a:ext uri="{FF2B5EF4-FFF2-40B4-BE49-F238E27FC236}">
                <a16:creationId xmlns:a16="http://schemas.microsoft.com/office/drawing/2014/main" id="{0B484C7E-AEF8-4DB3-8BE2-9430E0464985}"/>
              </a:ext>
            </a:extLst>
          </p:cNvPr>
          <p:cNvSpPr/>
          <p:nvPr/>
        </p:nvSpPr>
        <p:spPr>
          <a:xfrm>
            <a:off x="1123990" y="2357450"/>
            <a:ext cx="4266717" cy="3067713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914011" rtl="1" fontAlgn="ctr">
              <a:buClrTx/>
            </a:pPr>
            <a:r>
              <a:rPr lang="he-IL" sz="2000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פיתוח הכשרות למקצועות ההייטק</a:t>
            </a:r>
          </a:p>
          <a:p>
            <a:pPr algn="ctr" defTabSz="914011" rtl="1" fontAlgn="ctr">
              <a:buClrTx/>
            </a:pPr>
            <a:endParaRPr lang="he-IL" sz="2000" kern="12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011" rtl="1" fontAlgn="ctr">
              <a:buClrTx/>
            </a:pPr>
            <a:r>
              <a:rPr lang="he-IL" sz="2000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פיתוח הכשרות וקורסים למיומנויות נדרשות – קורסי אנגלית, קורסי יזמות, חממה לקידום יזמות</a:t>
            </a:r>
          </a:p>
          <a:p>
            <a:pPr algn="ctr" defTabSz="914011" rtl="1" fontAlgn="ctr">
              <a:buClrTx/>
            </a:pPr>
            <a:endParaRPr lang="he-IL" sz="2000" kern="12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914011" rtl="1" fontAlgn="ctr">
              <a:buClrTx/>
            </a:pPr>
            <a:r>
              <a:rPr lang="he-IL" sz="2000" kern="1200" dirty="0">
                <a:solidFill>
                  <a:srgbClr val="5C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הכוונה למקצועות הייטק – מהתיכון ועד לצעירים</a:t>
            </a:r>
          </a:p>
          <a:p>
            <a:pPr algn="r" defTabSz="914011" rtl="1" fontAlgn="ctr">
              <a:buClrTx/>
            </a:pPr>
            <a:endParaRPr lang="he-IL" sz="1800" kern="1200" dirty="0">
              <a:solidFill>
                <a:srgbClr val="5C5C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7CB50F26-B355-48CF-94E8-B314236454DD}"/>
              </a:ext>
            </a:extLst>
          </p:cNvPr>
          <p:cNvGrpSpPr/>
          <p:nvPr/>
        </p:nvGrpSpPr>
        <p:grpSpPr>
          <a:xfrm>
            <a:off x="841769" y="1628989"/>
            <a:ext cx="10508463" cy="4674611"/>
            <a:chOff x="1261588" y="1447462"/>
            <a:chExt cx="15764823" cy="7012862"/>
          </a:xfrm>
        </p:grpSpPr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A1DCB531-7A33-43BD-A79B-647774ABA2CB}"/>
                </a:ext>
              </a:extLst>
            </p:cNvPr>
            <p:cNvGrpSpPr/>
            <p:nvPr/>
          </p:nvGrpSpPr>
          <p:grpSpPr>
            <a:xfrm>
              <a:off x="1261588" y="1447462"/>
              <a:ext cx="15764823" cy="7012862"/>
              <a:chOff x="1684976" y="1714500"/>
              <a:chExt cx="15764823" cy="8128000"/>
            </a:xfrm>
          </p:grpSpPr>
          <p:graphicFrame>
            <p:nvGraphicFramePr>
              <p:cNvPr id="11" name="דיאגרמה 10">
                <a:extLst>
                  <a:ext uri="{FF2B5EF4-FFF2-40B4-BE49-F238E27FC236}">
                    <a16:creationId xmlns:a16="http://schemas.microsoft.com/office/drawing/2014/main" id="{0EE36A1E-77F3-4AA6-BDA8-A09801AE8AB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61110856"/>
                  </p:ext>
                </p:extLst>
              </p:nvPr>
            </p:nvGraphicFramePr>
            <p:xfrm>
              <a:off x="1684976" y="1714500"/>
              <a:ext cx="15764823" cy="812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2" name="מלבן מעוגל 11">
                <a:extLst>
                  <a:ext uri="{FF2B5EF4-FFF2-40B4-BE49-F238E27FC236}">
                    <a16:creationId xmlns:a16="http://schemas.microsoft.com/office/drawing/2014/main" id="{AB3AE12E-FC7E-4D79-A2A0-9BD8A0454D9C}"/>
                  </a:ext>
                </a:extLst>
              </p:cNvPr>
              <p:cNvSpPr/>
              <p:nvPr/>
            </p:nvSpPr>
            <p:spPr>
              <a:xfrm>
                <a:off x="10343668" y="3798402"/>
                <a:ext cx="6557447" cy="5333999"/>
              </a:xfrm>
              <a:prstGeom prst="round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defTabSz="914011" rtl="1" fontAlgn="ctr">
                  <a:buClrTx/>
                </a:pPr>
                <a:r>
                  <a:rPr lang="he-IL" sz="2000" kern="1200" dirty="0">
                    <a:solidFill>
                      <a:srgbClr val="5C5C5C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הכשרות מקצועיות מותאמות לאימהות </a:t>
                </a:r>
              </a:p>
              <a:p>
                <a:pPr algn="ctr" defTabSz="914011" rtl="1" fontAlgn="ctr">
                  <a:buClrTx/>
                </a:pPr>
                <a:endParaRPr lang="he-IL" sz="2000" kern="1200" dirty="0">
                  <a:solidFill>
                    <a:srgbClr val="5C5C5C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 defTabSz="914011" rtl="1" fontAlgn="ctr">
                  <a:buClrTx/>
                </a:pPr>
                <a:r>
                  <a:rPr lang="he-IL" sz="2000" kern="1200" dirty="0">
                    <a:solidFill>
                      <a:srgbClr val="5C5C5C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מתן מעטפת תמיכה להעצמה, פיתוח מיומנויות, כלים להשתלבות וליווי לאחר השמה</a:t>
                </a:r>
              </a:p>
              <a:p>
                <a:pPr algn="ctr" defTabSz="914011" rtl="1" fontAlgn="ctr">
                  <a:buClrTx/>
                </a:pPr>
                <a:endParaRPr lang="he-IL" sz="2000" kern="1200" dirty="0">
                  <a:solidFill>
                    <a:srgbClr val="5C5C5C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 defTabSz="914011" rtl="1" fontAlgn="ctr">
                  <a:buClrTx/>
                </a:pPr>
                <a:endParaRPr lang="he-IL" sz="1800" kern="1200" dirty="0">
                  <a:solidFill>
                    <a:srgbClr val="5C5C5C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מלבן מעוגל 12">
                <a:extLst>
                  <a:ext uri="{FF2B5EF4-FFF2-40B4-BE49-F238E27FC236}">
                    <a16:creationId xmlns:a16="http://schemas.microsoft.com/office/drawing/2014/main" id="{76D713F7-CAAE-4BC6-81DA-1457F723A756}"/>
                  </a:ext>
                </a:extLst>
              </p:cNvPr>
              <p:cNvSpPr/>
              <p:nvPr/>
            </p:nvSpPr>
            <p:spPr>
              <a:xfrm>
                <a:off x="2263240" y="3724797"/>
                <a:ext cx="6400940" cy="5333999"/>
              </a:xfrm>
              <a:prstGeom prst="round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defTabSz="914011" rtl="1" fontAlgn="ctr">
                  <a:buClrTx/>
                </a:pPr>
                <a:r>
                  <a:rPr lang="he-IL" sz="2000" kern="1200" dirty="0">
                    <a:solidFill>
                      <a:srgbClr val="5C5C5C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פיתוח הכשרות למקצועות ההייטק</a:t>
                </a:r>
              </a:p>
              <a:p>
                <a:pPr algn="ctr" defTabSz="914011" rtl="1" fontAlgn="ctr">
                  <a:buClrTx/>
                </a:pPr>
                <a:endParaRPr lang="he-IL" sz="2000" kern="1200" dirty="0">
                  <a:solidFill>
                    <a:srgbClr val="5C5C5C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 defTabSz="914011" rtl="1" fontAlgn="ctr">
                  <a:buClrTx/>
                </a:pPr>
                <a:r>
                  <a:rPr lang="he-IL" sz="2000" kern="1200" dirty="0">
                    <a:solidFill>
                      <a:srgbClr val="5C5C5C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פיתוח הכשרות וקורסים למיומנויות נדרשות – קורסי אנגלית, קורסי יזמות, חממה לקידום יזמות</a:t>
                </a:r>
              </a:p>
              <a:p>
                <a:pPr algn="ctr" defTabSz="914011" rtl="1" fontAlgn="ctr">
                  <a:buClrTx/>
                </a:pPr>
                <a:endParaRPr lang="he-IL" sz="2000" kern="1200" dirty="0">
                  <a:solidFill>
                    <a:srgbClr val="5C5C5C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 defTabSz="914011" rtl="1" fontAlgn="ctr">
                  <a:buClrTx/>
                </a:pPr>
                <a:r>
                  <a:rPr lang="he-IL" sz="2000" kern="1200" dirty="0">
                    <a:solidFill>
                      <a:srgbClr val="5C5C5C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הכוונה למקצועות הייטק – מהתיכון ועד לצעירים</a:t>
                </a:r>
              </a:p>
              <a:p>
                <a:pPr algn="r" defTabSz="914011" rtl="1" fontAlgn="ctr">
                  <a:buClrTx/>
                </a:pPr>
                <a:endParaRPr lang="he-IL" sz="1800" kern="1200" dirty="0">
                  <a:solidFill>
                    <a:srgbClr val="5C5C5C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6E7E2873-464B-49E5-92EC-9F4AF5523558}"/>
                </a:ext>
              </a:extLst>
            </p:cNvPr>
            <p:cNvSpPr/>
            <p:nvPr/>
          </p:nvSpPr>
          <p:spPr>
            <a:xfrm>
              <a:off x="6694025" y="4152900"/>
              <a:ext cx="1981200" cy="446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011" rtl="1">
                <a:buClrTx/>
              </a:pPr>
              <a:endParaRPr lang="he-IL" sz="1333" kern="1200" dirty="0">
                <a:solidFill>
                  <a:srgbClr val="5C5C5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99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DDDB09-BE11-40FE-A07D-80B817D5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0F8CC04-AC71-497C-9D44-B0E84665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723E24BD-FE4D-4B6E-96D6-1E19206A9313}"/>
              </a:ext>
            </a:extLst>
          </p:cNvPr>
          <p:cNvSpPr txBox="1">
            <a:spLocks/>
          </p:cNvSpPr>
          <p:nvPr/>
        </p:nvSpPr>
        <p:spPr>
          <a:xfrm>
            <a:off x="990600" y="160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011" rtl="1" eaLnBrk="1" fontAlgn="auto" latinLnBrk="0" hangingPunct="1">
              <a:lnSpc>
                <a:spcPts val="39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he-IL" sz="3000" b="1" i="0" u="none" strike="noStrike" kern="1200" cap="none" spc="0" normalizeH="0" baseline="0" noProof="0" dirty="0">
                <a:ln>
                  <a:noFill/>
                </a:ln>
                <a:solidFill>
                  <a:srgbClr val="192954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Arial"/>
              </a:rPr>
              <a:t>תוצרי העבודה של  צוות משימה  א'</a:t>
            </a:r>
          </a:p>
        </p:txBody>
      </p:sp>
      <p:graphicFrame>
        <p:nvGraphicFramePr>
          <p:cNvPr id="17" name="דיאגרמה 16">
            <a:extLst>
              <a:ext uri="{FF2B5EF4-FFF2-40B4-BE49-F238E27FC236}">
                <a16:creationId xmlns:a16="http://schemas.microsoft.com/office/drawing/2014/main" id="{D1EA06CD-C56E-4AF6-9611-E987A3B7CB59}"/>
              </a:ext>
            </a:extLst>
          </p:cNvPr>
          <p:cNvGraphicFramePr/>
          <p:nvPr>
            <p:extLst/>
          </p:nvPr>
        </p:nvGraphicFramePr>
        <p:xfrm>
          <a:off x="838200" y="1136675"/>
          <a:ext cx="98126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00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DDDB09-BE11-40FE-A07D-80B817D5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0F8CC04-AC71-497C-9D44-B0E84665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723E24BD-FE4D-4B6E-96D6-1E19206A9313}"/>
              </a:ext>
            </a:extLst>
          </p:cNvPr>
          <p:cNvSpPr txBox="1">
            <a:spLocks/>
          </p:cNvSpPr>
          <p:nvPr/>
        </p:nvSpPr>
        <p:spPr>
          <a:xfrm>
            <a:off x="990600" y="160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011">
              <a:lnSpc>
                <a:spcPts val="3920"/>
              </a:lnSpc>
              <a:buClrTx/>
            </a:pPr>
            <a:r>
              <a:rPr lang="he-IL" sz="3000" b="1" dirty="0">
                <a:solidFill>
                  <a:srgbClr val="19295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תוצרי העבודה של  צוות משימה קבוצה ב'</a:t>
            </a:r>
          </a:p>
        </p:txBody>
      </p:sp>
      <p:graphicFrame>
        <p:nvGraphicFramePr>
          <p:cNvPr id="18" name="דיאגרמה 17">
            <a:extLst>
              <a:ext uri="{FF2B5EF4-FFF2-40B4-BE49-F238E27FC236}">
                <a16:creationId xmlns:a16="http://schemas.microsoft.com/office/drawing/2014/main" id="{9B32D323-ADAE-438C-A6B2-3522488D9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714410"/>
              </p:ext>
            </p:extLst>
          </p:nvPr>
        </p:nvGraphicFramePr>
        <p:xfrm>
          <a:off x="848989" y="1110388"/>
          <a:ext cx="981266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82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5353236" y="19236"/>
            <a:ext cx="7276475" cy="64010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53711" y="886866"/>
            <a:ext cx="1037963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21"/>
              </a:lnSpc>
              <a:buClrTx/>
            </a:pPr>
            <a:endParaRPr lang="en-US" sz="2035" kern="1200" spc="43" dirty="0">
              <a:solidFill>
                <a:srgbClr val="192954"/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63" y="5165871"/>
            <a:ext cx="1921615" cy="961621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8759393" y="3609753"/>
            <a:ext cx="3228753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buClrTx/>
            </a:pPr>
            <a:r>
              <a:rPr lang="he-IL" sz="3200" b="1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עבודה בקבוצות תוכנית עבודה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2262140" y="1907865"/>
            <a:ext cx="4158342" cy="591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20"/>
              </a:lnSpc>
              <a:buClrTx/>
            </a:pPr>
            <a:r>
              <a:rPr lang="he-IL" sz="2800" kern="1200" dirty="0">
                <a:solidFill>
                  <a:srgbClr val="FF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לשים תמונה של היישוב</a:t>
            </a:r>
            <a:endParaRPr lang="en-US" sz="4400" b="1" kern="1200" dirty="0">
              <a:solidFill>
                <a:srgbClr val="FF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749AFE-267F-4CA1-89AB-5F300FDC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60BBCBC-21E7-438B-8671-074A5593F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88E124A4-F0E2-474A-9961-B70F494D5CDC}"/>
              </a:ext>
            </a:extLst>
          </p:cNvPr>
          <p:cNvSpPr txBox="1">
            <a:spLocks/>
          </p:cNvSpPr>
          <p:nvPr/>
        </p:nvSpPr>
        <p:spPr>
          <a:xfrm>
            <a:off x="975851" y="556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920"/>
              </a:lnSpc>
            </a:pPr>
            <a:r>
              <a:rPr lang="he-IL" sz="3500" b="1" dirty="0" err="1">
                <a:solidFill>
                  <a:srgbClr val="19295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תוכנית</a:t>
            </a:r>
            <a:r>
              <a:rPr lang="he-IL" sz="3500" b="1" dirty="0">
                <a:solidFill>
                  <a:srgbClr val="19295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עבודה יישובית</a:t>
            </a:r>
          </a:p>
          <a:p>
            <a:pPr>
              <a:lnSpc>
                <a:spcPts val="3920"/>
              </a:lnSpc>
            </a:pPr>
            <a:r>
              <a:rPr lang="he-IL" sz="3100" b="1" dirty="0">
                <a:solidFill>
                  <a:srgbClr val="19295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לסייע לאימהות להשתלב בשוק העבודה כולל התייחסות לחרדיות </a:t>
            </a:r>
          </a:p>
          <a:p>
            <a:pPr>
              <a:lnSpc>
                <a:spcPts val="3920"/>
              </a:lnSpc>
            </a:pPr>
            <a:endParaRPr lang="he-IL" sz="3000" b="1" dirty="0">
              <a:solidFill>
                <a:srgbClr val="19295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E88FD86B-1FC3-4180-A3AD-2A26B806B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068690"/>
              </p:ext>
            </p:extLst>
          </p:nvPr>
        </p:nvGraphicFramePr>
        <p:xfrm>
          <a:off x="1616607" y="1690688"/>
          <a:ext cx="9599542" cy="4287975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1408954">
                  <a:extLst>
                    <a:ext uri="{9D8B030D-6E8A-4147-A177-3AD203B41FA5}">
                      <a16:colId xmlns:a16="http://schemas.microsoft.com/office/drawing/2014/main" val="3601765346"/>
                    </a:ext>
                  </a:extLst>
                </a:gridCol>
                <a:gridCol w="2089750">
                  <a:extLst>
                    <a:ext uri="{9D8B030D-6E8A-4147-A177-3AD203B41FA5}">
                      <a16:colId xmlns:a16="http://schemas.microsoft.com/office/drawing/2014/main" val="934903157"/>
                    </a:ext>
                  </a:extLst>
                </a:gridCol>
                <a:gridCol w="767779">
                  <a:extLst>
                    <a:ext uri="{9D8B030D-6E8A-4147-A177-3AD203B41FA5}">
                      <a16:colId xmlns:a16="http://schemas.microsoft.com/office/drawing/2014/main" val="3021281265"/>
                    </a:ext>
                  </a:extLst>
                </a:gridCol>
                <a:gridCol w="2344689">
                  <a:extLst>
                    <a:ext uri="{9D8B030D-6E8A-4147-A177-3AD203B41FA5}">
                      <a16:colId xmlns:a16="http://schemas.microsoft.com/office/drawing/2014/main" val="4210364531"/>
                    </a:ext>
                  </a:extLst>
                </a:gridCol>
                <a:gridCol w="885407">
                  <a:extLst>
                    <a:ext uri="{9D8B030D-6E8A-4147-A177-3AD203B41FA5}">
                      <a16:colId xmlns:a16="http://schemas.microsoft.com/office/drawing/2014/main" val="2605751608"/>
                    </a:ext>
                  </a:extLst>
                </a:gridCol>
                <a:gridCol w="1214273">
                  <a:extLst>
                    <a:ext uri="{9D8B030D-6E8A-4147-A177-3AD203B41FA5}">
                      <a16:colId xmlns:a16="http://schemas.microsoft.com/office/drawing/2014/main" val="2032209877"/>
                    </a:ext>
                  </a:extLst>
                </a:gridCol>
                <a:gridCol w="888690">
                  <a:extLst>
                    <a:ext uri="{9D8B030D-6E8A-4147-A177-3AD203B41FA5}">
                      <a16:colId xmlns:a16="http://schemas.microsoft.com/office/drawing/2014/main" val="115699455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יעד/משימה</a:t>
                      </a:r>
                      <a:endParaRPr lang="he-IL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תקציב נדרש</a:t>
                      </a:r>
                      <a:endParaRPr lang="he-IL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מקור</a:t>
                      </a:r>
                      <a:endParaRPr lang="he-IL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מדדי הצלחה</a:t>
                      </a:r>
                      <a:endParaRPr lang="he-IL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תאריך</a:t>
                      </a:r>
                      <a:r>
                        <a:rPr lang="he-IL" sz="1600" b="0" baseline="0" dirty="0"/>
                        <a:t> לביצוע</a:t>
                      </a:r>
                      <a:endParaRPr lang="he-IL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ארגונים מובילים</a:t>
                      </a:r>
                      <a:endParaRPr lang="he-IL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0" dirty="0"/>
                        <a:t>שותפים</a:t>
                      </a:r>
                      <a:endParaRPr lang="he-IL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370134598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084330153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4077876254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021724407"/>
                  </a:ext>
                </a:extLst>
              </a:tr>
              <a:tr h="71165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r" rtl="1"/>
                      <a:endParaRPr lang="he-IL" sz="13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350601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35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158DAB241038F4DA9613DE30E29BB25" ma:contentTypeVersion="505" ma:contentTypeDescription="צור מסמך חדש." ma:contentTypeScope="" ma:versionID="7088d264174d0ced29d1fe7f17c3aaad">
  <xsd:schema xmlns:xsd="http://www.w3.org/2001/XMLSchema" xmlns:xs="http://www.w3.org/2001/XMLSchema" xmlns:p="http://schemas.microsoft.com/office/2006/metadata/properties" xmlns:ns2="3a58bda7-a7d4-4686-8b99-1b238301edc0" xmlns:ns3="14765393-ebad-4303-92ad-443ef4e23a6c" xmlns:ns4="61f91983-d690-4143-9944-00acd02a5eb3" xmlns:ns5="499a1c60-c001-4b02-9875-965dfa8349e1" targetNamespace="http://schemas.microsoft.com/office/2006/metadata/properties" ma:root="true" ma:fieldsID="dedf14eeacf901aa5dfa7b26917348d9" ns2:_="" ns3:_="" ns4:_="" ns5:_="">
    <xsd:import namespace="3a58bda7-a7d4-4686-8b99-1b238301edc0"/>
    <xsd:import namespace="14765393-ebad-4303-92ad-443ef4e23a6c"/>
    <xsd:import namespace="61f91983-d690-4143-9944-00acd02a5eb3"/>
    <xsd:import namespace="499a1c60-c001-4b02-9875-965dfa8349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5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8bda7-a7d4-4686-8b99-1b238301ed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65393-ebad-4303-92ad-443ef4e23a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תגיות תמונה" ma:readOnly="false" ma:fieldId="{5cf76f15-5ced-4ddc-b409-7134ff3c332f}" ma:taxonomyMulti="true" ma:sspId="cfeae69b-4a01-4525-908a-125efdb011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91983-d690-4143-9944-00acd02a5eb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a1c60-c001-4b02-9875-965dfa8349e1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2f67a730-faa7-450a-bae7-ef4c1991ca1a}" ma:internalName="TaxCatchAll" ma:showField="CatchAllData" ma:web="3a58bda7-a7d4-4686-8b99-1b238301ed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765393-ebad-4303-92ad-443ef4e23a6c">
      <Terms xmlns="http://schemas.microsoft.com/office/infopath/2007/PartnerControls"/>
    </lcf76f155ced4ddcb4097134ff3c332f>
    <TaxCatchAll xmlns="499a1c60-c001-4b02-9875-965dfa8349e1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F9E438-E596-4AA7-90B8-6FC36FD4C2F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4214E10-D851-46A3-8E43-A712606EDDBA}"/>
</file>

<file path=customXml/itemProps3.xml><?xml version="1.0" encoding="utf-8"?>
<ds:datastoreItem xmlns:ds="http://schemas.openxmlformats.org/officeDocument/2006/customXml" ds:itemID="{5078D359-2A5C-40A4-AB24-CF88A2D026EB}">
  <ds:schemaRefs>
    <ds:schemaRef ds:uri="http://schemas.microsoft.com/office/2006/metadata/properties"/>
    <ds:schemaRef ds:uri="http://schemas.microsoft.com/office/infopath/2007/PartnerControls"/>
    <ds:schemaRef ds:uri="14765393-ebad-4303-92ad-443ef4e23a6c"/>
    <ds:schemaRef ds:uri="499a1c60-c001-4b02-9875-965dfa8349e1"/>
  </ds:schemaRefs>
</ds:datastoreItem>
</file>

<file path=customXml/itemProps4.xml><?xml version="1.0" encoding="utf-8"?>
<ds:datastoreItem xmlns:ds="http://schemas.openxmlformats.org/officeDocument/2006/customXml" ds:itemID="{09347754-B739-4EB0-91CC-CB6E2D1394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Words>401</Words>
  <Application>Microsoft Office PowerPoint</Application>
  <PresentationFormat>מסך רחב</PresentationFormat>
  <Paragraphs>98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13</vt:i4>
      </vt:variant>
    </vt:vector>
  </HeadingPairs>
  <TitlesOfParts>
    <vt:vector size="22" baseType="lpstr">
      <vt:lpstr>Segoe UI</vt:lpstr>
      <vt:lpstr>Calibri Light</vt:lpstr>
      <vt:lpstr>Tahoma</vt:lpstr>
      <vt:lpstr>Segoe UI Light</vt:lpstr>
      <vt:lpstr>Times New Roman</vt:lpstr>
      <vt:lpstr>Calibri</vt:lpstr>
      <vt:lpstr>Arial</vt:lpstr>
      <vt:lpstr>Office Theme</vt:lpstr>
      <vt:lpstr>ערכת נושא Office</vt:lpstr>
      <vt:lpstr>מצגת של PowerPoint‏</vt:lpstr>
      <vt:lpstr>סדר יום</vt:lpstr>
      <vt:lpstr>מטרת המפגש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Ronit Hargas</cp:lastModifiedBy>
  <cp:revision>85</cp:revision>
  <dcterms:modified xsi:type="dcterms:W3CDTF">2023-04-17T18:10:30Z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0x0101007158DAB241038F4DA9613DE30E29BB25</vt:lpwstr>
  </property>
  <property fmtid="{D5CDD505-2E9C-101B-9397-08002B2CF9AE}" pid="3" name="MediaServiceImageTags">
    <vt:lpwstr/>
  </property>
  <property fmtid="{D5CDD505-2E9C-101B-9397-08002B2CF9AE}" pid="4" name="Order">
    <vt:r8>612100</vt:r8>
  </property>
</Properties>
</file>