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  <p:sldMasterId id="2147483660" r:id="rId6"/>
    <p:sldMasterId id="2147483672" r:id="rId7"/>
  </p:sldMasterIdLst>
  <p:sldIdLst>
    <p:sldId id="256" r:id="rId8"/>
    <p:sldId id="264" r:id="rId9"/>
    <p:sldId id="266" r:id="rId10"/>
    <p:sldId id="259" r:id="rId11"/>
    <p:sldId id="260" r:id="rId12"/>
    <p:sldId id="261" r:id="rId13"/>
    <p:sldId id="262" r:id="rId14"/>
    <p:sldId id="263" r:id="rId15"/>
    <p:sldId id="267" r:id="rId16"/>
    <p:sldId id="258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50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30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409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10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/>
          <a:stretch/>
        </p:blipFill>
        <p:spPr>
          <a:xfrm>
            <a:off x="11544" y="0"/>
            <a:ext cx="11405756" cy="6858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34613" r="11440" b="43569"/>
          <a:stretch/>
        </p:blipFill>
        <p:spPr>
          <a:xfrm>
            <a:off x="6089072" y="1826563"/>
            <a:ext cx="4895273" cy="149629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3" t="58855" r="17727" b="28620"/>
          <a:stretch/>
        </p:blipFill>
        <p:spPr>
          <a:xfrm>
            <a:off x="6893791" y="5512162"/>
            <a:ext cx="3352800" cy="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727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29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64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3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89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5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7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94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876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71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914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291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506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67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73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37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76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46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89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531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512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9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1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6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335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89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3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9B24-5F6A-40D4-947C-4871D409E343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56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BDF8-FB4B-4AF5-A061-434242CFEFC1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8CDF-25E1-4953-B9ED-18571474CD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8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08B4-F346-4AB5-A2AB-4C7493DA0237}" type="datetimeFigureOut">
              <a:rPr lang="he-IL" smtClean="0"/>
              <a:t>ו'/ניסן/תשפ"ג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69A8-4095-47BD-BDD6-044A993538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12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5AB37B00-BCF6-49C3-8139-AEA16E9BE4CF}"/>
              </a:ext>
            </a:extLst>
          </p:cNvPr>
          <p:cNvSpPr txBox="1">
            <a:spLocks/>
          </p:cNvSpPr>
          <p:nvPr/>
        </p:nvSpPr>
        <p:spPr>
          <a:xfrm>
            <a:off x="838200" y="3969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>
                <a:solidFill>
                  <a:srgbClr val="00206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שם המפגש</a:t>
            </a:r>
            <a:endParaRPr lang="he-IL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6575" y="4632326"/>
            <a:ext cx="6038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r>
              <a:rPr lang="he-IL" sz="24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he-IL" sz="2400" b="1" dirty="0" err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נושא</a:t>
            </a:r>
            <a:endParaRPr lang="he-IL" sz="2400" b="1" dirty="0">
              <a:solidFill>
                <a:srgbClr val="0C335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3686175" y="2004284"/>
            <a:ext cx="4843463" cy="131322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תודה רבה!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83097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F4FAFED-FB04-4702-8F62-2524A01A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4FDF0803-8B08-4B92-9A40-99B27B89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40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שם המפגש</a:t>
            </a:r>
            <a:endParaRPr lang="he-I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6373090" y="3447618"/>
            <a:ext cx="43434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שם ההרצאה/מצגת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7128164" y="4110399"/>
            <a:ext cx="288405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שם המרצה</a:t>
            </a:r>
          </a:p>
        </p:txBody>
      </p:sp>
    </p:spTree>
    <p:extLst>
      <p:ext uri="{BB962C8B-B14F-4D97-AF65-F5344CB8AC3E}">
        <p14:creationId xmlns:p14="http://schemas.microsoft.com/office/powerpoint/2010/main" val="248605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0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מטרה ומענה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51343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B51E22-C256-4E40-A827-03A472B6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6AE91F8-CBC4-4548-9189-93439813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1C3B68CE-175A-4A2E-9764-279392D993D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מטרה ומענה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86561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DDDB09-BE11-40FE-A07D-80B817D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F8CC04-AC71-497C-9D44-B0E84665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723E24BD-FE4D-4B6E-96D6-1E19206A931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מטרה ומענה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46699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749AFE-267F-4CA1-89AB-5F300FD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0BBCBC-21E7-438B-8671-074A5593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8E124A4-F0E2-474A-9961-B70F494D5CD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מטרה ומענה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0413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B6B10-5183-4709-A3DA-2E86DF88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B95457F-D209-49E6-988C-297DAA19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40816E7-28B5-41D5-A0F7-D0A75F9387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מטרה ומענה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6880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328064" y="2891199"/>
            <a:ext cx="288405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תודה רבה!</a:t>
            </a:r>
          </a:p>
        </p:txBody>
      </p:sp>
    </p:spTree>
    <p:extLst>
      <p:ext uri="{BB962C8B-B14F-4D97-AF65-F5344CB8AC3E}">
        <p14:creationId xmlns:p14="http://schemas.microsoft.com/office/powerpoint/2010/main" val="2438484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158DAB241038F4DA9613DE30E29BB25" ma:contentTypeVersion="505" ma:contentTypeDescription="צור מסמך חדש." ma:contentTypeScope="" ma:versionID="7088d264174d0ced29d1fe7f17c3aaad">
  <xsd:schema xmlns:xsd="http://www.w3.org/2001/XMLSchema" xmlns:xs="http://www.w3.org/2001/XMLSchema" xmlns:p="http://schemas.microsoft.com/office/2006/metadata/properties" xmlns:ns2="3a58bda7-a7d4-4686-8b99-1b238301edc0" xmlns:ns3="14765393-ebad-4303-92ad-443ef4e23a6c" xmlns:ns4="61f91983-d690-4143-9944-00acd02a5eb3" xmlns:ns5="499a1c60-c001-4b02-9875-965dfa8349e1" targetNamespace="http://schemas.microsoft.com/office/2006/metadata/properties" ma:root="true" ma:fieldsID="dedf14eeacf901aa5dfa7b26917348d9" ns2:_="" ns3:_="" ns4:_="" ns5:_="">
    <xsd:import namespace="3a58bda7-a7d4-4686-8b99-1b238301edc0"/>
    <xsd:import namespace="14765393-ebad-4303-92ad-443ef4e23a6c"/>
    <xsd:import namespace="61f91983-d690-4143-9944-00acd02a5eb3"/>
    <xsd:import namespace="499a1c60-c001-4b02-9875-965dfa8349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5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bda7-a7d4-4686-8b99-1b238301ed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65393-ebad-4303-92ad-443ef4e23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תגיות תמונה" ma:readOnly="false" ma:fieldId="{5cf76f15-5ced-4ddc-b409-7134ff3c332f}" ma:taxonomyMulti="true" ma:sspId="cfeae69b-4a01-4525-908a-125efdb01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91983-d690-4143-9944-00acd02a5e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a1c60-c001-4b02-9875-965dfa8349e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f67a730-faa7-450a-bae7-ef4c1991ca1a}" ma:internalName="TaxCatchAll" ma:showField="CatchAllData" ma:web="3a58bda7-a7d4-4686-8b99-1b238301e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765393-ebad-4303-92ad-443ef4e23a6c">
      <Terms xmlns="http://schemas.microsoft.com/office/infopath/2007/PartnerControls"/>
    </lcf76f155ced4ddcb4097134ff3c332f>
    <TaxCatchAll xmlns="499a1c60-c001-4b02-9875-965dfa8349e1" xsi:nil="true"/>
  </documentManagement>
</p:properties>
</file>

<file path=customXml/itemProps1.xml><?xml version="1.0" encoding="utf-8"?>
<ds:datastoreItem xmlns:ds="http://schemas.openxmlformats.org/officeDocument/2006/customXml" ds:itemID="{A6AB83C7-230B-4B84-89E1-4650B0990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9B97B-9D28-4EFB-809D-07A33ECB52F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E29BE3D-112E-4E21-B370-61C5AFF61F51}"/>
</file>

<file path=customXml/itemProps4.xml><?xml version="1.0" encoding="utf-8"?>
<ds:datastoreItem xmlns:ds="http://schemas.openxmlformats.org/officeDocument/2006/customXml" ds:itemID="{01515130-0981-4AFA-BBAA-A0E913BBC59B}">
  <ds:schemaRefs>
    <ds:schemaRef ds:uri="http://schemas.microsoft.com/office/2006/metadata/properties"/>
    <ds:schemaRef ds:uri="http://schemas.microsoft.com/office/infopath/2007/PartnerControls"/>
    <ds:schemaRef ds:uri="14765393-ebad-4303-92ad-443ef4e23a6c"/>
    <ds:schemaRef ds:uri="499a1c60-c001-4b02-9875-965dfa8349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11563</TotalTime>
  <Words>33</Words>
  <Application>Microsoft Office PowerPoint</Application>
  <PresentationFormat>מסך רחב</PresentationFormat>
  <Paragraphs>12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Tahoma</vt:lpstr>
      <vt:lpstr>Times New Roman</vt:lpstr>
      <vt:lpstr>ערכת נושא Office</vt:lpstr>
      <vt:lpstr>1_ערכת נושא Office</vt:lpstr>
      <vt:lpstr>6_ערכת נושא Office</vt:lpstr>
      <vt:lpstr>מצגת של PowerPoint‏</vt:lpstr>
      <vt:lpstr>שם המפגש</vt:lpstr>
      <vt:lpstr>מצגת של PowerPoint‏</vt:lpstr>
      <vt:lpstr>מטרה ומענה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Ronit Hargas</cp:lastModifiedBy>
  <cp:revision>19</cp:revision>
  <dcterms:created xsi:type="dcterms:W3CDTF">2021-03-01T10:42:08Z</dcterms:created>
  <dcterms:modified xsi:type="dcterms:W3CDTF">2023-04-03T15:55:48Z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0x0101007158DAB241038F4DA9613DE30E29BB25</vt:lpwstr>
  </property>
  <property fmtid="{D5CDD505-2E9C-101B-9397-08002B2CF9AE}" pid="3" name="MediaServiceImageTags">
    <vt:lpwstr/>
  </property>
</Properties>
</file>